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7" r:id="rId3"/>
    <p:sldMasterId id="2147483694" r:id="rId4"/>
  </p:sldMasterIdLst>
  <p:notesMasterIdLst>
    <p:notesMasterId r:id="rId39"/>
  </p:notesMasterIdLst>
  <p:sldIdLst>
    <p:sldId id="256" r:id="rId5"/>
    <p:sldId id="324" r:id="rId6"/>
    <p:sldId id="325" r:id="rId7"/>
    <p:sldId id="345" r:id="rId8"/>
    <p:sldId id="328" r:id="rId9"/>
    <p:sldId id="326" r:id="rId10"/>
    <p:sldId id="327" r:id="rId11"/>
    <p:sldId id="329" r:id="rId12"/>
    <p:sldId id="291" r:id="rId13"/>
    <p:sldId id="310" r:id="rId14"/>
    <p:sldId id="311" r:id="rId15"/>
    <p:sldId id="313" r:id="rId16"/>
    <p:sldId id="314" r:id="rId17"/>
    <p:sldId id="332" r:id="rId18"/>
    <p:sldId id="333" r:id="rId19"/>
    <p:sldId id="331" r:id="rId20"/>
    <p:sldId id="318" r:id="rId21"/>
    <p:sldId id="319" r:id="rId22"/>
    <p:sldId id="320" r:id="rId23"/>
    <p:sldId id="321" r:id="rId24"/>
    <p:sldId id="323" r:id="rId25"/>
    <p:sldId id="322" r:id="rId26"/>
    <p:sldId id="346" r:id="rId27"/>
    <p:sldId id="348" r:id="rId28"/>
    <p:sldId id="349" r:id="rId29"/>
    <p:sldId id="350" r:id="rId30"/>
    <p:sldId id="351" r:id="rId31"/>
    <p:sldId id="352" r:id="rId32"/>
    <p:sldId id="347" r:id="rId33"/>
    <p:sldId id="353" r:id="rId34"/>
    <p:sldId id="354" r:id="rId35"/>
    <p:sldId id="356" r:id="rId36"/>
    <p:sldId id="355" r:id="rId37"/>
    <p:sldId id="344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B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06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litabmas.umj.ac.id/" TargetMode="External"/><Relationship Id="rId1" Type="http://schemas.openxmlformats.org/officeDocument/2006/relationships/hyperlink" Target="http://www.simlitabdimas.umj.ac.id/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litabdimas.umj.ac.id/" TargetMode="External"/><Relationship Id="rId1" Type="http://schemas.openxmlformats.org/officeDocument/2006/relationships/hyperlink" Target="http://www.simlitabmas.umj.ac.id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E38DE-FCBD-7648-B1EF-091B0E987E00}" type="doc">
      <dgm:prSet loTypeId="urn:microsoft.com/office/officeart/2005/8/layout/radial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121E62A-1523-ED4E-903F-A017C87EC076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Bahan</a:t>
          </a:r>
          <a:r>
            <a:rPr lang="en-US" b="1" dirty="0" smtClean="0">
              <a:solidFill>
                <a:srgbClr val="000000"/>
              </a:solidFill>
            </a:rPr>
            <a:t> yang </a:t>
          </a:r>
          <a:r>
            <a:rPr lang="en-US" b="1" dirty="0" err="1" smtClean="0">
              <a:solidFill>
                <a:srgbClr val="000000"/>
              </a:solidFill>
            </a:rPr>
            <a:t>dibutuhkan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untuk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menyusun</a:t>
          </a:r>
          <a:r>
            <a:rPr lang="en-US" b="1" dirty="0" smtClean="0">
              <a:solidFill>
                <a:srgbClr val="000000"/>
              </a:solidFill>
            </a:rPr>
            <a:t> ROADMAP</a:t>
          </a:r>
          <a:endParaRPr lang="en-US" b="1" dirty="0">
            <a:solidFill>
              <a:srgbClr val="000000"/>
            </a:solidFill>
          </a:endParaRPr>
        </a:p>
      </dgm:t>
    </dgm:pt>
    <dgm:pt modelId="{12063C62-FFB8-0C4A-B79E-C82C4793F851}" type="parTrans" cxnId="{7657FED6-4844-2C4E-BB85-F1E01008F08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15F90D34-E650-0D4B-8356-F3D7B5B8D7A9}" type="sibTrans" cxnId="{7657FED6-4844-2C4E-BB85-F1E01008F08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780E0CD6-E245-F345-BB3F-BB51F481E87E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DATA SDM, JUDUL, FOKUS, TEMA TOPIK, LUARAN DAN </a:t>
          </a:r>
          <a:r>
            <a:rPr lang="en-US" b="1" dirty="0" smtClean="0">
              <a:solidFill>
                <a:srgbClr val="FF0000"/>
              </a:solidFill>
            </a:rPr>
            <a:t>HILIRISASI </a:t>
          </a:r>
          <a:endParaRPr lang="en-US" b="1" dirty="0">
            <a:solidFill>
              <a:srgbClr val="FF0000"/>
            </a:solidFill>
          </a:endParaRPr>
        </a:p>
      </dgm:t>
    </dgm:pt>
    <dgm:pt modelId="{739B0662-62BE-824F-87AB-6FA499A142B3}" type="parTrans" cxnId="{88491992-5217-134B-82C2-3932D5F45AE5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4322181-3E66-2548-B49F-A8AF2FA3C0EA}" type="sibTrans" cxnId="{88491992-5217-134B-82C2-3932D5F45AE5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673D9EE-609D-1341-A157-AEF794E974BB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PROYEKSI TANTANGAN DAN PELUANG SWOT </a:t>
          </a:r>
          <a:endParaRPr lang="en-US" b="1" dirty="0">
            <a:solidFill>
              <a:srgbClr val="000000"/>
            </a:solidFill>
          </a:endParaRPr>
        </a:p>
      </dgm:t>
    </dgm:pt>
    <dgm:pt modelId="{931D9790-9520-CB4E-8115-1F8388C241CD}" type="parTrans" cxnId="{26A87268-D349-3740-80F8-C99D9A0D5F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201FD63-4ACF-9048-A70B-1081D22954D3}" type="sibTrans" cxnId="{26A87268-D349-3740-80F8-C99D9A0D5FB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DAFB970-00F7-E644-B4E7-9C5A9A5002B0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PEMILIHAN KEUNGGULAN</a:t>
          </a:r>
          <a:endParaRPr lang="en-US" b="1" dirty="0">
            <a:solidFill>
              <a:srgbClr val="000000"/>
            </a:solidFill>
          </a:endParaRPr>
        </a:p>
      </dgm:t>
    </dgm:pt>
    <dgm:pt modelId="{8AB383D3-0060-6E4A-A5B7-9CA96FDFDD23}" type="parTrans" cxnId="{0B86F6F0-42EF-0A45-A47F-52B7C9FECAA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E0101188-846C-884B-B292-820198CFC7F2}" type="sibTrans" cxnId="{0B86F6F0-42EF-0A45-A47F-52B7C9FECAA4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00AE2AF9-FF0A-5C4C-B321-3B5CFE3737E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PROYEKSI TAHUN DAN TAHAPAN</a:t>
          </a:r>
          <a:endParaRPr lang="en-US" b="1" dirty="0">
            <a:solidFill>
              <a:srgbClr val="000000"/>
            </a:solidFill>
          </a:endParaRPr>
        </a:p>
      </dgm:t>
    </dgm:pt>
    <dgm:pt modelId="{1926C57D-0302-EA40-9485-EB725A2080B7}" type="parTrans" cxnId="{A4477632-9A07-A845-8962-7E93BFD75F6C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2069FEC5-13A4-134F-A5C8-8322DFF7F91D}" type="sibTrans" cxnId="{A4477632-9A07-A845-8962-7E93BFD75F6C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AD0F882B-09A0-9641-A66C-05E9909A678B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ALOKASI ANGGARAN, SARANA, DAN ORGANSIASI</a:t>
          </a:r>
          <a:endParaRPr lang="en-US" b="1" dirty="0">
            <a:solidFill>
              <a:srgbClr val="000000"/>
            </a:solidFill>
          </a:endParaRPr>
        </a:p>
      </dgm:t>
    </dgm:pt>
    <dgm:pt modelId="{57A57C5B-82A2-324E-847A-1D9743E304E2}" type="parTrans" cxnId="{C38D34D5-7DBE-8C41-8B8C-68B010090A2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7CA3CA98-D9C8-B644-9957-EC1AFEE70E2C}" type="sibTrans" cxnId="{C38D34D5-7DBE-8C41-8B8C-68B010090A2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E7E93D0-F0A4-6B46-99DC-55A42C566F16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PENETAPAN TINJAUAN MUTU </a:t>
          </a:r>
          <a:endParaRPr lang="en-US" b="1" dirty="0">
            <a:solidFill>
              <a:srgbClr val="000000"/>
            </a:solidFill>
          </a:endParaRPr>
        </a:p>
      </dgm:t>
    </dgm:pt>
    <dgm:pt modelId="{AF8F1D56-3CD4-C44E-93AD-223A5A711D90}" type="parTrans" cxnId="{C199516E-81B2-A04B-8272-6CF47EB0490C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A2C53ED7-8556-3348-BEC0-3FF23EDB0601}" type="sibTrans" cxnId="{C199516E-81B2-A04B-8272-6CF47EB0490C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BCA3FAA6-3848-B54E-9DD3-806A9AA9A46A}" type="pres">
      <dgm:prSet presAssocID="{3F4E38DE-FCBD-7648-B1EF-091B0E987E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EE37E-CF00-F345-BC02-253AEAB75FD7}" type="pres">
      <dgm:prSet presAssocID="{4121E62A-1523-ED4E-903F-A017C87EC076}" presName="centerShape" presStyleLbl="node0" presStyleIdx="0" presStyleCnt="1"/>
      <dgm:spPr/>
      <dgm:t>
        <a:bodyPr/>
        <a:lstStyle/>
        <a:p>
          <a:endParaRPr lang="en-US"/>
        </a:p>
      </dgm:t>
    </dgm:pt>
    <dgm:pt modelId="{13EAE57C-0C55-ED48-95D6-276C96BA4DE7}" type="pres">
      <dgm:prSet presAssocID="{739B0662-62BE-824F-87AB-6FA499A142B3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EAF067DE-8D05-634C-A232-435E04DF3AC5}" type="pres">
      <dgm:prSet presAssocID="{780E0CD6-E245-F345-BB3F-BB51F481E87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272E1-7291-2A41-AB9E-1ED17ABFA69B}" type="pres">
      <dgm:prSet presAssocID="{931D9790-9520-CB4E-8115-1F8388C241CD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B28E026B-DDA8-0D4B-A6F7-65306906901E}" type="pres">
      <dgm:prSet presAssocID="{C673D9EE-609D-1341-A157-AEF794E974B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FDA53-D92D-D949-A7CB-7726D38B4CDE}" type="pres">
      <dgm:prSet presAssocID="{8AB383D3-0060-6E4A-A5B7-9CA96FDFDD23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29F0E2BE-633D-FA48-BAC4-9CCADA47A720}" type="pres">
      <dgm:prSet presAssocID="{6DAFB970-00F7-E644-B4E7-9C5A9A5002B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1EAAD-6445-E04F-8F05-F4F2FD3144BE}" type="pres">
      <dgm:prSet presAssocID="{1926C57D-0302-EA40-9485-EB725A2080B7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F52A03AF-E822-5743-A797-B280D1D7201E}" type="pres">
      <dgm:prSet presAssocID="{00AE2AF9-FF0A-5C4C-B321-3B5CFE3737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ABD6-ECC2-E344-8CB2-AE535ACE5CAB}" type="pres">
      <dgm:prSet presAssocID="{57A57C5B-82A2-324E-847A-1D9743E304E2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6F91DE93-CD2F-B240-B899-6769E06C4DC2}" type="pres">
      <dgm:prSet presAssocID="{AD0F882B-09A0-9641-A66C-05E9909A67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99839E-EB0E-D349-8349-497C345C6340}" type="pres">
      <dgm:prSet presAssocID="{AF8F1D56-3CD4-C44E-93AD-223A5A711D90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2C7607CD-323B-CC44-BD78-53A22B8E2D70}" type="pres">
      <dgm:prSet presAssocID="{8E7E93D0-F0A4-6B46-99DC-55A42C566F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6F6F0-42EF-0A45-A47F-52B7C9FECAA4}" srcId="{4121E62A-1523-ED4E-903F-A017C87EC076}" destId="{6DAFB970-00F7-E644-B4E7-9C5A9A5002B0}" srcOrd="2" destOrd="0" parTransId="{8AB383D3-0060-6E4A-A5B7-9CA96FDFDD23}" sibTransId="{E0101188-846C-884B-B292-820198CFC7F2}"/>
    <dgm:cxn modelId="{2C018260-B4E9-4539-891D-759A6B19B156}" type="presOf" srcId="{00AE2AF9-FF0A-5C4C-B321-3B5CFE3737E6}" destId="{F52A03AF-E822-5743-A797-B280D1D7201E}" srcOrd="0" destOrd="0" presId="urn:microsoft.com/office/officeart/2005/8/layout/radial4"/>
    <dgm:cxn modelId="{D3ADFBA9-7114-4353-871A-5EA35FC619FF}" type="presOf" srcId="{C673D9EE-609D-1341-A157-AEF794E974BB}" destId="{B28E026B-DDA8-0D4B-A6F7-65306906901E}" srcOrd="0" destOrd="0" presId="urn:microsoft.com/office/officeart/2005/8/layout/radial4"/>
    <dgm:cxn modelId="{4B3B9D59-673D-4C93-AD56-B9BC5B18B6F4}" type="presOf" srcId="{739B0662-62BE-824F-87AB-6FA499A142B3}" destId="{13EAE57C-0C55-ED48-95D6-276C96BA4DE7}" srcOrd="0" destOrd="0" presId="urn:microsoft.com/office/officeart/2005/8/layout/radial4"/>
    <dgm:cxn modelId="{A4477632-9A07-A845-8962-7E93BFD75F6C}" srcId="{4121E62A-1523-ED4E-903F-A017C87EC076}" destId="{00AE2AF9-FF0A-5C4C-B321-3B5CFE3737E6}" srcOrd="3" destOrd="0" parTransId="{1926C57D-0302-EA40-9485-EB725A2080B7}" sibTransId="{2069FEC5-13A4-134F-A5C8-8322DFF7F91D}"/>
    <dgm:cxn modelId="{BE6F9DA7-4658-4857-8DD0-BA9CBF35F368}" type="presOf" srcId="{931D9790-9520-CB4E-8115-1F8388C241CD}" destId="{0BC272E1-7291-2A41-AB9E-1ED17ABFA69B}" srcOrd="0" destOrd="0" presId="urn:microsoft.com/office/officeart/2005/8/layout/radial4"/>
    <dgm:cxn modelId="{88491992-5217-134B-82C2-3932D5F45AE5}" srcId="{4121E62A-1523-ED4E-903F-A017C87EC076}" destId="{780E0CD6-E245-F345-BB3F-BB51F481E87E}" srcOrd="0" destOrd="0" parTransId="{739B0662-62BE-824F-87AB-6FA499A142B3}" sibTransId="{04322181-3E66-2548-B49F-A8AF2FA3C0EA}"/>
    <dgm:cxn modelId="{C3CB6BC1-9E9E-4622-9BC7-B187ABB3DE0B}" type="presOf" srcId="{1926C57D-0302-EA40-9485-EB725A2080B7}" destId="{0A31EAAD-6445-E04F-8F05-F4F2FD3144BE}" srcOrd="0" destOrd="0" presId="urn:microsoft.com/office/officeart/2005/8/layout/radial4"/>
    <dgm:cxn modelId="{26A87268-D349-3740-80F8-C99D9A0D5FB6}" srcId="{4121E62A-1523-ED4E-903F-A017C87EC076}" destId="{C673D9EE-609D-1341-A157-AEF794E974BB}" srcOrd="1" destOrd="0" parTransId="{931D9790-9520-CB4E-8115-1F8388C241CD}" sibTransId="{0201FD63-4ACF-9048-A70B-1081D22954D3}"/>
    <dgm:cxn modelId="{2D07BE26-C077-4910-A8E7-A31D89D35FA1}" type="presOf" srcId="{3F4E38DE-FCBD-7648-B1EF-091B0E987E00}" destId="{BCA3FAA6-3848-B54E-9DD3-806A9AA9A46A}" srcOrd="0" destOrd="0" presId="urn:microsoft.com/office/officeart/2005/8/layout/radial4"/>
    <dgm:cxn modelId="{38EDAAD1-E91B-437E-B78D-0C48E169C6AF}" type="presOf" srcId="{8E7E93D0-F0A4-6B46-99DC-55A42C566F16}" destId="{2C7607CD-323B-CC44-BD78-53A22B8E2D70}" srcOrd="0" destOrd="0" presId="urn:microsoft.com/office/officeart/2005/8/layout/radial4"/>
    <dgm:cxn modelId="{B92FC486-C863-44A4-AB32-C31CEEF5BB87}" type="presOf" srcId="{AF8F1D56-3CD4-C44E-93AD-223A5A711D90}" destId="{EB99839E-EB0E-D349-8349-497C345C6340}" srcOrd="0" destOrd="0" presId="urn:microsoft.com/office/officeart/2005/8/layout/radial4"/>
    <dgm:cxn modelId="{3EF2B175-4F01-471A-81B5-73CC52F035AE}" type="presOf" srcId="{8AB383D3-0060-6E4A-A5B7-9CA96FDFDD23}" destId="{1C3FDA53-D92D-D949-A7CB-7726D38B4CDE}" srcOrd="0" destOrd="0" presId="urn:microsoft.com/office/officeart/2005/8/layout/radial4"/>
    <dgm:cxn modelId="{C199516E-81B2-A04B-8272-6CF47EB0490C}" srcId="{4121E62A-1523-ED4E-903F-A017C87EC076}" destId="{8E7E93D0-F0A4-6B46-99DC-55A42C566F16}" srcOrd="5" destOrd="0" parTransId="{AF8F1D56-3CD4-C44E-93AD-223A5A711D90}" sibTransId="{A2C53ED7-8556-3348-BEC0-3FF23EDB0601}"/>
    <dgm:cxn modelId="{C38D34D5-7DBE-8C41-8B8C-68B010090A21}" srcId="{4121E62A-1523-ED4E-903F-A017C87EC076}" destId="{AD0F882B-09A0-9641-A66C-05E9909A678B}" srcOrd="4" destOrd="0" parTransId="{57A57C5B-82A2-324E-847A-1D9743E304E2}" sibTransId="{7CA3CA98-D9C8-B644-9957-EC1AFEE70E2C}"/>
    <dgm:cxn modelId="{50894730-7FD0-4417-B85D-4F9975344F27}" type="presOf" srcId="{57A57C5B-82A2-324E-847A-1D9743E304E2}" destId="{498AABD6-ECC2-E344-8CB2-AE535ACE5CAB}" srcOrd="0" destOrd="0" presId="urn:microsoft.com/office/officeart/2005/8/layout/radial4"/>
    <dgm:cxn modelId="{A9A3CA27-62E5-4876-AA9D-0EDEA0510A4A}" type="presOf" srcId="{AD0F882B-09A0-9641-A66C-05E9909A678B}" destId="{6F91DE93-CD2F-B240-B899-6769E06C4DC2}" srcOrd="0" destOrd="0" presId="urn:microsoft.com/office/officeart/2005/8/layout/radial4"/>
    <dgm:cxn modelId="{63FA9CD0-2A53-4036-98BC-9893CCE27E41}" type="presOf" srcId="{4121E62A-1523-ED4E-903F-A017C87EC076}" destId="{604EE37E-CF00-F345-BC02-253AEAB75FD7}" srcOrd="0" destOrd="0" presId="urn:microsoft.com/office/officeart/2005/8/layout/radial4"/>
    <dgm:cxn modelId="{EDD4CC7F-B8A6-4F6F-A9A5-1172FBF9BA5C}" type="presOf" srcId="{6DAFB970-00F7-E644-B4E7-9C5A9A5002B0}" destId="{29F0E2BE-633D-FA48-BAC4-9CCADA47A720}" srcOrd="0" destOrd="0" presId="urn:microsoft.com/office/officeart/2005/8/layout/radial4"/>
    <dgm:cxn modelId="{7657FED6-4844-2C4E-BB85-F1E01008F081}" srcId="{3F4E38DE-FCBD-7648-B1EF-091B0E987E00}" destId="{4121E62A-1523-ED4E-903F-A017C87EC076}" srcOrd="0" destOrd="0" parTransId="{12063C62-FFB8-0C4A-B79E-C82C4793F851}" sibTransId="{15F90D34-E650-0D4B-8356-F3D7B5B8D7A9}"/>
    <dgm:cxn modelId="{CAB70174-0F11-4FA3-8E4C-CF3782AFB870}" type="presOf" srcId="{780E0CD6-E245-F345-BB3F-BB51F481E87E}" destId="{EAF067DE-8D05-634C-A232-435E04DF3AC5}" srcOrd="0" destOrd="0" presId="urn:microsoft.com/office/officeart/2005/8/layout/radial4"/>
    <dgm:cxn modelId="{B9BABF68-D07E-4F0F-9002-FA4B4647ADFE}" type="presParOf" srcId="{BCA3FAA6-3848-B54E-9DD3-806A9AA9A46A}" destId="{604EE37E-CF00-F345-BC02-253AEAB75FD7}" srcOrd="0" destOrd="0" presId="urn:microsoft.com/office/officeart/2005/8/layout/radial4"/>
    <dgm:cxn modelId="{15F462D8-E3A0-478C-B29E-E0E42D045E8D}" type="presParOf" srcId="{BCA3FAA6-3848-B54E-9DD3-806A9AA9A46A}" destId="{13EAE57C-0C55-ED48-95D6-276C96BA4DE7}" srcOrd="1" destOrd="0" presId="urn:microsoft.com/office/officeart/2005/8/layout/radial4"/>
    <dgm:cxn modelId="{05FF7BE6-B8FC-463F-8F00-3E07D8A4C98E}" type="presParOf" srcId="{BCA3FAA6-3848-B54E-9DD3-806A9AA9A46A}" destId="{EAF067DE-8D05-634C-A232-435E04DF3AC5}" srcOrd="2" destOrd="0" presId="urn:microsoft.com/office/officeart/2005/8/layout/radial4"/>
    <dgm:cxn modelId="{AB78F3C2-C311-404A-BE68-534CFE093E8B}" type="presParOf" srcId="{BCA3FAA6-3848-B54E-9DD3-806A9AA9A46A}" destId="{0BC272E1-7291-2A41-AB9E-1ED17ABFA69B}" srcOrd="3" destOrd="0" presId="urn:microsoft.com/office/officeart/2005/8/layout/radial4"/>
    <dgm:cxn modelId="{4C458A66-2DBC-4F05-AD1D-D962CD3D732C}" type="presParOf" srcId="{BCA3FAA6-3848-B54E-9DD3-806A9AA9A46A}" destId="{B28E026B-DDA8-0D4B-A6F7-65306906901E}" srcOrd="4" destOrd="0" presId="urn:microsoft.com/office/officeart/2005/8/layout/radial4"/>
    <dgm:cxn modelId="{E019C312-F0C3-413B-BB48-41D9602031EF}" type="presParOf" srcId="{BCA3FAA6-3848-B54E-9DD3-806A9AA9A46A}" destId="{1C3FDA53-D92D-D949-A7CB-7726D38B4CDE}" srcOrd="5" destOrd="0" presId="urn:microsoft.com/office/officeart/2005/8/layout/radial4"/>
    <dgm:cxn modelId="{9A24AC7C-8101-40B1-B869-AAAE2C38174D}" type="presParOf" srcId="{BCA3FAA6-3848-B54E-9DD3-806A9AA9A46A}" destId="{29F0E2BE-633D-FA48-BAC4-9CCADA47A720}" srcOrd="6" destOrd="0" presId="urn:microsoft.com/office/officeart/2005/8/layout/radial4"/>
    <dgm:cxn modelId="{2BC8EC7A-4DF0-4074-BA4A-E37D3F55238D}" type="presParOf" srcId="{BCA3FAA6-3848-B54E-9DD3-806A9AA9A46A}" destId="{0A31EAAD-6445-E04F-8F05-F4F2FD3144BE}" srcOrd="7" destOrd="0" presId="urn:microsoft.com/office/officeart/2005/8/layout/radial4"/>
    <dgm:cxn modelId="{0FDA7829-131A-4F8C-9CD0-12FF8DCE6426}" type="presParOf" srcId="{BCA3FAA6-3848-B54E-9DD3-806A9AA9A46A}" destId="{F52A03AF-E822-5743-A797-B280D1D7201E}" srcOrd="8" destOrd="0" presId="urn:microsoft.com/office/officeart/2005/8/layout/radial4"/>
    <dgm:cxn modelId="{7BFC3B5E-4BD8-4DBB-BB1C-32E8678268A3}" type="presParOf" srcId="{BCA3FAA6-3848-B54E-9DD3-806A9AA9A46A}" destId="{498AABD6-ECC2-E344-8CB2-AE535ACE5CAB}" srcOrd="9" destOrd="0" presId="urn:microsoft.com/office/officeart/2005/8/layout/radial4"/>
    <dgm:cxn modelId="{F76BE2CC-5872-4357-89C9-13C36D98BF34}" type="presParOf" srcId="{BCA3FAA6-3848-B54E-9DD3-806A9AA9A46A}" destId="{6F91DE93-CD2F-B240-B899-6769E06C4DC2}" srcOrd="10" destOrd="0" presId="urn:microsoft.com/office/officeart/2005/8/layout/radial4"/>
    <dgm:cxn modelId="{E314D9E0-0835-4AEC-B0AE-6FE7B1896281}" type="presParOf" srcId="{BCA3FAA6-3848-B54E-9DD3-806A9AA9A46A}" destId="{EB99839E-EB0E-D349-8349-497C345C6340}" srcOrd="11" destOrd="0" presId="urn:microsoft.com/office/officeart/2005/8/layout/radial4"/>
    <dgm:cxn modelId="{A642B473-4555-4627-97EE-9713181ADB7C}" type="presParOf" srcId="{BCA3FAA6-3848-B54E-9DD3-806A9AA9A46A}" destId="{2C7607CD-323B-CC44-BD78-53A22B8E2D7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1AFACC-C758-6549-8321-DF2639FF78A4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BC5403-7212-7245-9A2A-E8D7D8777BEE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Riset</a:t>
          </a:r>
          <a:endParaRPr lang="en-US" sz="1800" b="1" dirty="0">
            <a:solidFill>
              <a:srgbClr val="000000"/>
            </a:solidFill>
          </a:endParaRPr>
        </a:p>
      </dgm:t>
    </dgm:pt>
    <dgm:pt modelId="{A7724AAD-BD89-F74F-99BC-E880A9E657AD}" type="parTrans" cxnId="{6AA50470-1FA8-9948-9F5D-F157139133A9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9E331711-BAA6-E945-85EE-66CC6AD521BB}" type="sibTrans" cxnId="{6AA50470-1FA8-9948-9F5D-F157139133A9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7580C388-6EE2-5B41-82FD-B981E2473A37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Bidang Utama dari riset unggulan</a:t>
          </a:r>
          <a:endParaRPr lang="en-US" sz="1800" b="1" dirty="0">
            <a:solidFill>
              <a:srgbClr val="000000"/>
            </a:solidFill>
          </a:endParaRPr>
        </a:p>
      </dgm:t>
    </dgm:pt>
    <dgm:pt modelId="{EC647A95-D5C1-7245-AFE2-EE97E8562E69}" type="parTrans" cxnId="{86AFD7EA-57D0-BE45-93EF-23A18DAA41BD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86EAE5E1-C641-BB4E-A922-3DC089F4205A}" type="sibTrans" cxnId="{86AFD7EA-57D0-BE45-93EF-23A18DAA41BD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B404F4BB-A7B3-4347-9462-25EB16E2CA45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Kemampuan teknologi</a:t>
          </a:r>
          <a:endParaRPr lang="en-US" sz="1800" b="1" dirty="0">
            <a:solidFill>
              <a:srgbClr val="000000"/>
            </a:solidFill>
          </a:endParaRPr>
        </a:p>
      </dgm:t>
    </dgm:pt>
    <dgm:pt modelId="{44B78899-299D-0343-B77A-A73A4A0C04A1}" type="parTrans" cxnId="{D0071844-8B3C-B942-8962-8CEBDC777CD2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99153BBD-8992-A949-812F-C77AE44CECFF}" type="sibTrans" cxnId="{D0071844-8B3C-B942-8962-8CEBDC777CD2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DE23B34F-4023-564B-ABDD-06809B77A820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Bidang-bidang ilmu komplemen</a:t>
          </a:r>
          <a:endParaRPr lang="en-US" sz="1800" b="1" dirty="0">
            <a:solidFill>
              <a:srgbClr val="000000"/>
            </a:solidFill>
          </a:endParaRPr>
        </a:p>
      </dgm:t>
    </dgm:pt>
    <dgm:pt modelId="{E0DC286C-B686-F643-BB13-D99395F33A49}" type="parTrans" cxnId="{1CB58B1D-B08D-D84A-A519-DC707E73D3C0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5E69130C-175F-2142-8067-D7ED7272ECE6}" type="sibTrans" cxnId="{1CB58B1D-B08D-D84A-A519-DC707E73D3C0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2A7EE7E8-8D57-2449-9623-AD806AE11FA8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Kemampuan memproduksi</a:t>
          </a:r>
          <a:endParaRPr lang="en-US" sz="1800" b="1" dirty="0">
            <a:solidFill>
              <a:srgbClr val="000000"/>
            </a:solidFill>
          </a:endParaRPr>
        </a:p>
      </dgm:t>
    </dgm:pt>
    <dgm:pt modelId="{FF87B406-AF6C-DE46-8E1F-8B4859AE08FF}" type="parTrans" cxnId="{937E520E-A96B-B649-98B6-469EB621599B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CABCB3FC-35C3-4040-A172-A2F458409CBA}" type="sibTrans" cxnId="{937E520E-A96B-B649-98B6-469EB621599B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C6A8AB0D-B719-BC41-840D-B4AA56D01A5A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Bidang-bidang komprehensif antara proses dan pendanaan produksi</a:t>
          </a:r>
          <a:endParaRPr lang="en-US" sz="1800" b="1" dirty="0">
            <a:solidFill>
              <a:srgbClr val="000000"/>
            </a:solidFill>
          </a:endParaRPr>
        </a:p>
      </dgm:t>
    </dgm:pt>
    <dgm:pt modelId="{139F7ADA-2645-304C-9DDA-641D8B53B8AA}" type="parTrans" cxnId="{BCC20410-865B-A148-8D66-14D3F09F9B07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FDCD651E-3C5C-E246-94D9-61ABE3C22A83}" type="sibTrans" cxnId="{BCC20410-865B-A148-8D66-14D3F09F9B07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E27853B3-28FC-524E-B9D3-F97974D3EEDB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Kemampuan Memasarkan</a:t>
          </a:r>
          <a:endParaRPr lang="en-US" sz="1800" b="1" dirty="0">
            <a:solidFill>
              <a:srgbClr val="000000"/>
            </a:solidFill>
          </a:endParaRPr>
        </a:p>
      </dgm:t>
    </dgm:pt>
    <dgm:pt modelId="{9252BD1C-1558-F64A-8FEF-19CA608AC5BE}" type="parTrans" cxnId="{D4F93CD1-E18E-5049-A61E-CC51E3BE1CA7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FC0579D8-1596-254B-95AD-1ADAB39151DC}" type="sibTrans" cxnId="{D4F93CD1-E18E-5049-A61E-CC51E3BE1CA7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D8AD88E3-ADCE-714A-BBD3-F5BDC40E8AE0}">
      <dgm:prSet phldrT="[Text]" custT="1"/>
      <dgm:spPr/>
      <dgm:t>
        <a:bodyPr/>
        <a:lstStyle/>
        <a:p>
          <a:r>
            <a:rPr lang="en-US" sz="1800" b="1" smtClean="0">
              <a:solidFill>
                <a:srgbClr val="000000"/>
              </a:solidFill>
            </a:rPr>
            <a:t>Bidang yang mempertemukan hasil Riset kepada industri</a:t>
          </a:r>
          <a:endParaRPr lang="en-US" sz="1800" b="1" dirty="0">
            <a:solidFill>
              <a:srgbClr val="000000"/>
            </a:solidFill>
          </a:endParaRPr>
        </a:p>
      </dgm:t>
    </dgm:pt>
    <dgm:pt modelId="{7F90398A-5D93-2A40-B127-F02239F6DAB3}" type="parTrans" cxnId="{AB344457-C42D-8048-990C-C8DCC11B8363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3DAAC514-BA2E-B34C-8A85-9DBDCC2A8005}" type="sibTrans" cxnId="{AB344457-C42D-8048-990C-C8DCC11B8363}">
      <dgm:prSet/>
      <dgm:spPr/>
      <dgm:t>
        <a:bodyPr/>
        <a:lstStyle/>
        <a:p>
          <a:endParaRPr lang="en-US" sz="1800" b="1">
            <a:solidFill>
              <a:srgbClr val="000000"/>
            </a:solidFill>
          </a:endParaRPr>
        </a:p>
      </dgm:t>
    </dgm:pt>
    <dgm:pt modelId="{CBFEF263-B6FD-9248-8BF3-4AAC80A1E261}" type="pres">
      <dgm:prSet presAssocID="{151AFACC-C758-6549-8321-DF2639FF78A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7070977-9809-E74E-97BE-4729EDFF0163}" type="pres">
      <dgm:prSet presAssocID="{C0BC5403-7212-7245-9A2A-E8D7D8777BEE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5B85B-2094-7D4B-9F4A-E47FCC3C521F}" type="pres">
      <dgm:prSet presAssocID="{C0BC5403-7212-7245-9A2A-E8D7D8777BEE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C926C-9A98-2748-AE49-80463A0B77C8}" type="pres">
      <dgm:prSet presAssocID="{B404F4BB-A7B3-4347-9462-25EB16E2CA4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F21B8-CEDF-DF40-9C70-AA51445EEA95}" type="pres">
      <dgm:prSet presAssocID="{B404F4BB-A7B3-4347-9462-25EB16E2CA4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3E2E8-2CE2-4140-96E7-8D05ABC150A6}" type="pres">
      <dgm:prSet presAssocID="{2A7EE7E8-8D57-2449-9623-AD806AE11FA8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E90B4-3CC3-1348-8ED8-9B5A5FCCE4D5}" type="pres">
      <dgm:prSet presAssocID="{2A7EE7E8-8D57-2449-9623-AD806AE11FA8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C41BB-93AE-4840-99EE-6BDE81550F32}" type="pres">
      <dgm:prSet presAssocID="{E27853B3-28FC-524E-B9D3-F97974D3EEDB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8164D-65C0-9449-951E-13C5658E8F2A}" type="pres">
      <dgm:prSet presAssocID="{E27853B3-28FC-524E-B9D3-F97974D3EEDB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A50470-1FA8-9948-9F5D-F157139133A9}" srcId="{151AFACC-C758-6549-8321-DF2639FF78A4}" destId="{C0BC5403-7212-7245-9A2A-E8D7D8777BEE}" srcOrd="0" destOrd="0" parTransId="{A7724AAD-BD89-F74F-99BC-E880A9E657AD}" sibTransId="{9E331711-BAA6-E945-85EE-66CC6AD521BB}"/>
    <dgm:cxn modelId="{0CBF8725-1303-4450-9B03-04B00471CED3}" type="presOf" srcId="{C6A8AB0D-B719-BC41-840D-B4AA56D01A5A}" destId="{738E90B4-3CC3-1348-8ED8-9B5A5FCCE4D5}" srcOrd="0" destOrd="0" presId="urn:microsoft.com/office/officeart/2009/3/layout/IncreasingArrowsProcess"/>
    <dgm:cxn modelId="{E54AB566-BB1E-4BF6-9B96-9C761944E17B}" type="presOf" srcId="{2A7EE7E8-8D57-2449-9623-AD806AE11FA8}" destId="{D4C3E2E8-2CE2-4140-96E7-8D05ABC150A6}" srcOrd="0" destOrd="0" presId="urn:microsoft.com/office/officeart/2009/3/layout/IncreasingArrowsProcess"/>
    <dgm:cxn modelId="{BCC20410-865B-A148-8D66-14D3F09F9B07}" srcId="{2A7EE7E8-8D57-2449-9623-AD806AE11FA8}" destId="{C6A8AB0D-B719-BC41-840D-B4AA56D01A5A}" srcOrd="0" destOrd="0" parTransId="{139F7ADA-2645-304C-9DDA-641D8B53B8AA}" sibTransId="{FDCD651E-3C5C-E246-94D9-61ABE3C22A83}"/>
    <dgm:cxn modelId="{A903FA2E-1276-48B7-9502-0A64C3C62224}" type="presOf" srcId="{E27853B3-28FC-524E-B9D3-F97974D3EEDB}" destId="{D0FC41BB-93AE-4840-99EE-6BDE81550F32}" srcOrd="0" destOrd="0" presId="urn:microsoft.com/office/officeart/2009/3/layout/IncreasingArrowsProcess"/>
    <dgm:cxn modelId="{D0071844-8B3C-B942-8962-8CEBDC777CD2}" srcId="{151AFACC-C758-6549-8321-DF2639FF78A4}" destId="{B404F4BB-A7B3-4347-9462-25EB16E2CA45}" srcOrd="1" destOrd="0" parTransId="{44B78899-299D-0343-B77A-A73A4A0C04A1}" sibTransId="{99153BBD-8992-A949-812F-C77AE44CECFF}"/>
    <dgm:cxn modelId="{468DA078-5663-4C13-A37A-80D8C3860F3C}" type="presOf" srcId="{DE23B34F-4023-564B-ABDD-06809B77A820}" destId="{04DF21B8-CEDF-DF40-9C70-AA51445EEA95}" srcOrd="0" destOrd="0" presId="urn:microsoft.com/office/officeart/2009/3/layout/IncreasingArrowsProcess"/>
    <dgm:cxn modelId="{8AFCE50F-B3B3-4533-8223-8372D3D69270}" type="presOf" srcId="{B404F4BB-A7B3-4347-9462-25EB16E2CA45}" destId="{70FC926C-9A98-2748-AE49-80463A0B77C8}" srcOrd="0" destOrd="0" presId="urn:microsoft.com/office/officeart/2009/3/layout/IncreasingArrowsProcess"/>
    <dgm:cxn modelId="{B754144B-4EAE-446C-A396-31D343070A38}" type="presOf" srcId="{7580C388-6EE2-5B41-82FD-B981E2473A37}" destId="{2605B85B-2094-7D4B-9F4A-E47FCC3C521F}" srcOrd="0" destOrd="0" presId="urn:microsoft.com/office/officeart/2009/3/layout/IncreasingArrowsProcess"/>
    <dgm:cxn modelId="{D609D71A-0A0E-4B6B-8D07-F89B94277A1A}" type="presOf" srcId="{D8AD88E3-ADCE-714A-BBD3-F5BDC40E8AE0}" destId="{9A58164D-65C0-9449-951E-13C5658E8F2A}" srcOrd="0" destOrd="0" presId="urn:microsoft.com/office/officeart/2009/3/layout/IncreasingArrowsProcess"/>
    <dgm:cxn modelId="{4BE7BA4B-B6EF-45E2-8278-FFC70E902BA4}" type="presOf" srcId="{151AFACC-C758-6549-8321-DF2639FF78A4}" destId="{CBFEF263-B6FD-9248-8BF3-4AAC80A1E261}" srcOrd="0" destOrd="0" presId="urn:microsoft.com/office/officeart/2009/3/layout/IncreasingArrowsProcess"/>
    <dgm:cxn modelId="{86AFD7EA-57D0-BE45-93EF-23A18DAA41BD}" srcId="{C0BC5403-7212-7245-9A2A-E8D7D8777BEE}" destId="{7580C388-6EE2-5B41-82FD-B981E2473A37}" srcOrd="0" destOrd="0" parTransId="{EC647A95-D5C1-7245-AFE2-EE97E8562E69}" sibTransId="{86EAE5E1-C641-BB4E-A922-3DC089F4205A}"/>
    <dgm:cxn modelId="{D4F93CD1-E18E-5049-A61E-CC51E3BE1CA7}" srcId="{151AFACC-C758-6549-8321-DF2639FF78A4}" destId="{E27853B3-28FC-524E-B9D3-F97974D3EEDB}" srcOrd="3" destOrd="0" parTransId="{9252BD1C-1558-F64A-8FEF-19CA608AC5BE}" sibTransId="{FC0579D8-1596-254B-95AD-1ADAB39151DC}"/>
    <dgm:cxn modelId="{1CB58B1D-B08D-D84A-A519-DC707E73D3C0}" srcId="{B404F4BB-A7B3-4347-9462-25EB16E2CA45}" destId="{DE23B34F-4023-564B-ABDD-06809B77A820}" srcOrd="0" destOrd="0" parTransId="{E0DC286C-B686-F643-BB13-D99395F33A49}" sibTransId="{5E69130C-175F-2142-8067-D7ED7272ECE6}"/>
    <dgm:cxn modelId="{DE60555E-A1EC-4786-AE85-62418585B4B6}" type="presOf" srcId="{C0BC5403-7212-7245-9A2A-E8D7D8777BEE}" destId="{77070977-9809-E74E-97BE-4729EDFF0163}" srcOrd="0" destOrd="0" presId="urn:microsoft.com/office/officeart/2009/3/layout/IncreasingArrowsProcess"/>
    <dgm:cxn modelId="{AB344457-C42D-8048-990C-C8DCC11B8363}" srcId="{E27853B3-28FC-524E-B9D3-F97974D3EEDB}" destId="{D8AD88E3-ADCE-714A-BBD3-F5BDC40E8AE0}" srcOrd="0" destOrd="0" parTransId="{7F90398A-5D93-2A40-B127-F02239F6DAB3}" sibTransId="{3DAAC514-BA2E-B34C-8A85-9DBDCC2A8005}"/>
    <dgm:cxn modelId="{937E520E-A96B-B649-98B6-469EB621599B}" srcId="{151AFACC-C758-6549-8321-DF2639FF78A4}" destId="{2A7EE7E8-8D57-2449-9623-AD806AE11FA8}" srcOrd="2" destOrd="0" parTransId="{FF87B406-AF6C-DE46-8E1F-8B4859AE08FF}" sibTransId="{CABCB3FC-35C3-4040-A172-A2F458409CBA}"/>
    <dgm:cxn modelId="{1DEA2843-A58A-478E-B0B5-F32E20E042B4}" type="presParOf" srcId="{CBFEF263-B6FD-9248-8BF3-4AAC80A1E261}" destId="{77070977-9809-E74E-97BE-4729EDFF0163}" srcOrd="0" destOrd="0" presId="urn:microsoft.com/office/officeart/2009/3/layout/IncreasingArrowsProcess"/>
    <dgm:cxn modelId="{23E988F2-49CA-415C-8000-BA4D97860B46}" type="presParOf" srcId="{CBFEF263-B6FD-9248-8BF3-4AAC80A1E261}" destId="{2605B85B-2094-7D4B-9F4A-E47FCC3C521F}" srcOrd="1" destOrd="0" presId="urn:microsoft.com/office/officeart/2009/3/layout/IncreasingArrowsProcess"/>
    <dgm:cxn modelId="{1324B963-7A0E-43E5-80AC-8005A9D1D13C}" type="presParOf" srcId="{CBFEF263-B6FD-9248-8BF3-4AAC80A1E261}" destId="{70FC926C-9A98-2748-AE49-80463A0B77C8}" srcOrd="2" destOrd="0" presId="urn:microsoft.com/office/officeart/2009/3/layout/IncreasingArrowsProcess"/>
    <dgm:cxn modelId="{496C9258-8EAC-40F6-BC2E-9820E97070CE}" type="presParOf" srcId="{CBFEF263-B6FD-9248-8BF3-4AAC80A1E261}" destId="{04DF21B8-CEDF-DF40-9C70-AA51445EEA95}" srcOrd="3" destOrd="0" presId="urn:microsoft.com/office/officeart/2009/3/layout/IncreasingArrowsProcess"/>
    <dgm:cxn modelId="{B2895119-7654-42E5-AF69-C01EDC08365F}" type="presParOf" srcId="{CBFEF263-B6FD-9248-8BF3-4AAC80A1E261}" destId="{D4C3E2E8-2CE2-4140-96E7-8D05ABC150A6}" srcOrd="4" destOrd="0" presId="urn:microsoft.com/office/officeart/2009/3/layout/IncreasingArrowsProcess"/>
    <dgm:cxn modelId="{D2585D0F-B6BF-4662-AE6F-0364EA2126F1}" type="presParOf" srcId="{CBFEF263-B6FD-9248-8BF3-4AAC80A1E261}" destId="{738E90B4-3CC3-1348-8ED8-9B5A5FCCE4D5}" srcOrd="5" destOrd="0" presId="urn:microsoft.com/office/officeart/2009/3/layout/IncreasingArrowsProcess"/>
    <dgm:cxn modelId="{26E84156-8FE9-492C-9125-834650921C09}" type="presParOf" srcId="{CBFEF263-B6FD-9248-8BF3-4AAC80A1E261}" destId="{D0FC41BB-93AE-4840-99EE-6BDE81550F32}" srcOrd="6" destOrd="0" presId="urn:microsoft.com/office/officeart/2009/3/layout/IncreasingArrowsProcess"/>
    <dgm:cxn modelId="{277053E4-73E6-428B-92B0-C0FC74DDC48A}" type="presParOf" srcId="{CBFEF263-B6FD-9248-8BF3-4AAC80A1E261}" destId="{9A58164D-65C0-9449-951E-13C5658E8F2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9FDF5D-EB28-F74A-9E6D-B5AA456FC46C}" type="doc">
      <dgm:prSet loTypeId="urn:microsoft.com/office/officeart/2005/8/layout/arrow2" loCatId="" qsTypeId="urn:microsoft.com/office/officeart/2005/8/quickstyle/simple4" qsCatId="simple" csTypeId="urn:microsoft.com/office/officeart/2005/8/colors/accent1_4" csCatId="accent1" phldr="1"/>
      <dgm:spPr/>
    </dgm:pt>
    <dgm:pt modelId="{06353F10-5A44-E746-99AE-461CD91CE435}">
      <dgm:prSet phldrT="[Text]"/>
      <dgm:spPr/>
      <dgm:t>
        <a:bodyPr/>
        <a:lstStyle/>
        <a:p>
          <a:r>
            <a:rPr lang="en-US"/>
            <a:t>Urban Politics</a:t>
          </a:r>
        </a:p>
      </dgm:t>
    </dgm:pt>
    <dgm:pt modelId="{00DB62F1-A5D2-3847-85D8-52BECAA0735C}" type="parTrans" cxnId="{CE50495A-B840-7845-965A-BBB8BE204A1D}">
      <dgm:prSet/>
      <dgm:spPr/>
      <dgm:t>
        <a:bodyPr/>
        <a:lstStyle/>
        <a:p>
          <a:endParaRPr lang="en-US"/>
        </a:p>
      </dgm:t>
    </dgm:pt>
    <dgm:pt modelId="{BE46394D-5896-DC4F-B8B6-6D04231A2192}" type="sibTrans" cxnId="{CE50495A-B840-7845-965A-BBB8BE204A1D}">
      <dgm:prSet/>
      <dgm:spPr/>
      <dgm:t>
        <a:bodyPr/>
        <a:lstStyle/>
        <a:p>
          <a:endParaRPr lang="en-US"/>
        </a:p>
      </dgm:t>
    </dgm:pt>
    <dgm:pt modelId="{227F2C03-831C-D448-9E61-9ADF1C42E107}">
      <dgm:prSet phldrT="[Text]"/>
      <dgm:spPr/>
      <dgm:t>
        <a:bodyPr/>
        <a:lstStyle/>
        <a:p>
          <a:r>
            <a:rPr lang="en-US"/>
            <a:t>Politik Kota (2015)</a:t>
          </a:r>
        </a:p>
      </dgm:t>
    </dgm:pt>
    <dgm:pt modelId="{F90392A8-19C3-F64F-93CA-7D0331466030}" type="parTrans" cxnId="{7A778D40-27C4-DC44-8732-AE664B6E95C3}">
      <dgm:prSet/>
      <dgm:spPr/>
      <dgm:t>
        <a:bodyPr/>
        <a:lstStyle/>
        <a:p>
          <a:endParaRPr lang="en-US"/>
        </a:p>
      </dgm:t>
    </dgm:pt>
    <dgm:pt modelId="{52F90668-F1FF-D741-8432-6FF17FDC35AC}" type="sibTrans" cxnId="{7A778D40-27C4-DC44-8732-AE664B6E95C3}">
      <dgm:prSet/>
      <dgm:spPr/>
      <dgm:t>
        <a:bodyPr/>
        <a:lstStyle/>
        <a:p>
          <a:endParaRPr lang="en-US"/>
        </a:p>
      </dgm:t>
    </dgm:pt>
    <dgm:pt modelId="{B6D8D8ED-E3F5-EC4A-94F3-1E23570D16C1}">
      <dgm:prSet phldrT="[Text]"/>
      <dgm:spPr/>
      <dgm:t>
        <a:bodyPr/>
        <a:lstStyle/>
        <a:p>
          <a:r>
            <a:rPr lang="en-US" dirty="0"/>
            <a:t>Power interplay </a:t>
          </a:r>
          <a:r>
            <a:rPr lang="en-US" dirty="0" err="1"/>
            <a:t>Penanganan</a:t>
          </a:r>
          <a:r>
            <a:rPr lang="en-US" dirty="0"/>
            <a:t> Dolly di Surabaya (2017)</a:t>
          </a:r>
        </a:p>
      </dgm:t>
    </dgm:pt>
    <dgm:pt modelId="{29A27F02-F933-E04E-83A2-718A31856899}" type="parTrans" cxnId="{9DE8BE3B-BB3D-7F46-B58C-F3C8EBE155F3}">
      <dgm:prSet/>
      <dgm:spPr/>
      <dgm:t>
        <a:bodyPr/>
        <a:lstStyle/>
        <a:p>
          <a:endParaRPr lang="en-US"/>
        </a:p>
      </dgm:t>
    </dgm:pt>
    <dgm:pt modelId="{32A8CDBE-5BFB-D846-B3EB-04ED151429DD}" type="sibTrans" cxnId="{9DE8BE3B-BB3D-7F46-B58C-F3C8EBE155F3}">
      <dgm:prSet/>
      <dgm:spPr/>
      <dgm:t>
        <a:bodyPr/>
        <a:lstStyle/>
        <a:p>
          <a:endParaRPr lang="en-US"/>
        </a:p>
      </dgm:t>
    </dgm:pt>
    <dgm:pt modelId="{11268407-E038-0D48-BF22-038EA867B69F}">
      <dgm:prSet phldrT="[Text]"/>
      <dgm:spPr/>
      <dgm:t>
        <a:bodyPr/>
        <a:lstStyle/>
        <a:p>
          <a:r>
            <a:rPr lang="en-US" dirty="0"/>
            <a:t>Power interplay </a:t>
          </a:r>
          <a:r>
            <a:rPr lang="en-US" dirty="0" err="1"/>
            <a:t>pengembangan</a:t>
          </a:r>
          <a:r>
            <a:rPr lang="en-US" dirty="0"/>
            <a:t> </a:t>
          </a:r>
          <a:r>
            <a:rPr lang="en-US" dirty="0" err="1"/>
            <a:t>pamurbaya</a:t>
          </a:r>
          <a:r>
            <a:rPr lang="en-US" dirty="0"/>
            <a:t> (</a:t>
          </a:r>
          <a:r>
            <a:rPr lang="en-US" dirty="0" smtClean="0"/>
            <a:t>2017)</a:t>
          </a:r>
          <a:endParaRPr lang="en-US" dirty="0"/>
        </a:p>
      </dgm:t>
    </dgm:pt>
    <dgm:pt modelId="{2DBD39E4-C92A-A34A-B41E-11833A7F3FAB}" type="parTrans" cxnId="{AEBCCD01-9A62-6942-88D6-67A78B377CDF}">
      <dgm:prSet/>
      <dgm:spPr/>
      <dgm:t>
        <a:bodyPr/>
        <a:lstStyle/>
        <a:p>
          <a:endParaRPr lang="en-US"/>
        </a:p>
      </dgm:t>
    </dgm:pt>
    <dgm:pt modelId="{F0BCF49F-40D8-1140-A519-7C00831997B6}" type="sibTrans" cxnId="{AEBCCD01-9A62-6942-88D6-67A78B377CDF}">
      <dgm:prSet/>
      <dgm:spPr/>
      <dgm:t>
        <a:bodyPr/>
        <a:lstStyle/>
        <a:p>
          <a:endParaRPr lang="en-US"/>
        </a:p>
      </dgm:t>
    </dgm:pt>
    <dgm:pt modelId="{D78B56D4-DC67-754A-A505-4EB15F8FB452}">
      <dgm:prSet phldrT="[Text]"/>
      <dgm:spPr/>
      <dgm:t>
        <a:bodyPr/>
        <a:lstStyle/>
        <a:p>
          <a:r>
            <a:rPr lang="en-US" dirty="0"/>
            <a:t>City Branding (2014)</a:t>
          </a:r>
        </a:p>
      </dgm:t>
    </dgm:pt>
    <dgm:pt modelId="{DC3B04B7-DC63-0F43-A39B-760EEE0A0F3F}" type="parTrans" cxnId="{9CB45847-61CA-6945-9BAA-7B03A799D369}">
      <dgm:prSet/>
      <dgm:spPr/>
      <dgm:t>
        <a:bodyPr/>
        <a:lstStyle/>
        <a:p>
          <a:endParaRPr lang="en-US"/>
        </a:p>
      </dgm:t>
    </dgm:pt>
    <dgm:pt modelId="{B64A813C-25C8-3342-9E61-830B095CA4A1}" type="sibTrans" cxnId="{9CB45847-61CA-6945-9BAA-7B03A799D369}">
      <dgm:prSet/>
      <dgm:spPr/>
      <dgm:t>
        <a:bodyPr/>
        <a:lstStyle/>
        <a:p>
          <a:endParaRPr lang="en-US"/>
        </a:p>
      </dgm:t>
    </dgm:pt>
    <dgm:pt modelId="{B5CD6032-A9ED-834D-B406-F708746CE832}">
      <dgm:prSet phldrT="[Text]"/>
      <dgm:spPr/>
      <dgm:t>
        <a:bodyPr/>
        <a:lstStyle/>
        <a:p>
          <a:r>
            <a:rPr lang="en-US" dirty="0" err="1" smtClean="0"/>
            <a:t>Politik</a:t>
          </a:r>
          <a:r>
            <a:rPr lang="en-US" dirty="0" smtClean="0"/>
            <a:t> </a:t>
          </a:r>
          <a:r>
            <a:rPr lang="en-US" dirty="0" err="1" smtClean="0"/>
            <a:t>Identitas</a:t>
          </a:r>
          <a:endParaRPr lang="en-US" dirty="0"/>
        </a:p>
      </dgm:t>
    </dgm:pt>
    <dgm:pt modelId="{C757177E-5A0D-AE45-AB80-08C411B76D53}" type="parTrans" cxnId="{27CA4C3A-47AD-8F4B-80E4-2CA8370EA709}">
      <dgm:prSet/>
      <dgm:spPr/>
      <dgm:t>
        <a:bodyPr/>
        <a:lstStyle/>
        <a:p>
          <a:endParaRPr lang="en-US"/>
        </a:p>
      </dgm:t>
    </dgm:pt>
    <dgm:pt modelId="{7859F3FA-D63E-6242-BE5B-FEBB986ACF0C}" type="sibTrans" cxnId="{27CA4C3A-47AD-8F4B-80E4-2CA8370EA709}">
      <dgm:prSet/>
      <dgm:spPr/>
      <dgm:t>
        <a:bodyPr/>
        <a:lstStyle/>
        <a:p>
          <a:endParaRPr lang="en-US"/>
        </a:p>
      </dgm:t>
    </dgm:pt>
    <dgm:pt modelId="{2D7BB5B0-D331-4F44-AA16-A6433A3F2BAA}">
      <dgm:prSet phldrT="[Text]"/>
      <dgm:spPr/>
      <dgm:t>
        <a:bodyPr/>
        <a:lstStyle/>
        <a:p>
          <a:r>
            <a:rPr lang="en-US"/>
            <a:t>Civil Society</a:t>
          </a:r>
        </a:p>
      </dgm:t>
    </dgm:pt>
    <dgm:pt modelId="{D58E7336-9207-2645-9B21-02FA5EC06623}" type="parTrans" cxnId="{7A2B4B9C-33AC-C248-AD59-0C51851F3EAE}">
      <dgm:prSet/>
      <dgm:spPr/>
      <dgm:t>
        <a:bodyPr/>
        <a:lstStyle/>
        <a:p>
          <a:endParaRPr lang="en-US"/>
        </a:p>
      </dgm:t>
    </dgm:pt>
    <dgm:pt modelId="{C6C7F2AF-5EEC-1943-9DDB-65D75879AC7B}" type="sibTrans" cxnId="{7A2B4B9C-33AC-C248-AD59-0C51851F3EAE}">
      <dgm:prSet/>
      <dgm:spPr/>
      <dgm:t>
        <a:bodyPr/>
        <a:lstStyle/>
        <a:p>
          <a:endParaRPr lang="en-US"/>
        </a:p>
      </dgm:t>
    </dgm:pt>
    <dgm:pt modelId="{3002B67F-350E-004A-9F6B-E95A48208988}">
      <dgm:prSet phldrT="[Text]"/>
      <dgm:spPr/>
      <dgm:t>
        <a:bodyPr/>
        <a:lstStyle/>
        <a:p>
          <a:r>
            <a:rPr lang="en-US"/>
            <a:t>Peran Ormas dalam penanganan korupsi (2012)</a:t>
          </a:r>
        </a:p>
      </dgm:t>
    </dgm:pt>
    <dgm:pt modelId="{AC7CCF28-0657-0747-A059-8577A1657A9C}" type="parTrans" cxnId="{89D2554B-DBE5-5445-95BE-DA9CF1911673}">
      <dgm:prSet/>
      <dgm:spPr/>
      <dgm:t>
        <a:bodyPr/>
        <a:lstStyle/>
        <a:p>
          <a:endParaRPr lang="en-US"/>
        </a:p>
      </dgm:t>
    </dgm:pt>
    <dgm:pt modelId="{AD228909-1629-F143-A581-FA037748796E}" type="sibTrans" cxnId="{89D2554B-DBE5-5445-95BE-DA9CF1911673}">
      <dgm:prSet/>
      <dgm:spPr/>
      <dgm:t>
        <a:bodyPr/>
        <a:lstStyle/>
        <a:p>
          <a:endParaRPr lang="en-US"/>
        </a:p>
      </dgm:t>
    </dgm:pt>
    <dgm:pt modelId="{D88CA4D1-4E8B-3B4F-A965-6387FCC228EE}">
      <dgm:prSet phldrT="[Text]"/>
      <dgm:spPr/>
      <dgm:t>
        <a:bodyPr/>
        <a:lstStyle/>
        <a:p>
          <a:r>
            <a:rPr lang="en-US"/>
            <a:t>Peran MUI dalam penutupan Dolly Surabaya</a:t>
          </a:r>
        </a:p>
      </dgm:t>
    </dgm:pt>
    <dgm:pt modelId="{12B1E487-88C9-6641-AD03-5B309560C4CB}" type="parTrans" cxnId="{BA22801E-EE0C-DE4C-BBE7-F0F91D7DEB9A}">
      <dgm:prSet/>
      <dgm:spPr/>
      <dgm:t>
        <a:bodyPr/>
        <a:lstStyle/>
        <a:p>
          <a:endParaRPr lang="en-US"/>
        </a:p>
      </dgm:t>
    </dgm:pt>
    <dgm:pt modelId="{E8DE57B4-39CF-7148-9895-C73336752C0D}" type="sibTrans" cxnId="{BA22801E-EE0C-DE4C-BBE7-F0F91D7DEB9A}">
      <dgm:prSet/>
      <dgm:spPr/>
      <dgm:t>
        <a:bodyPr/>
        <a:lstStyle/>
        <a:p>
          <a:endParaRPr lang="en-US"/>
        </a:p>
      </dgm:t>
    </dgm:pt>
    <dgm:pt modelId="{DEDE81D0-F574-BE4B-870D-1FF53851C163}">
      <dgm:prSet phldrT="[Text]"/>
      <dgm:spPr/>
      <dgm:t>
        <a:bodyPr/>
        <a:lstStyle/>
        <a:p>
          <a:r>
            <a:rPr lang="en-US" dirty="0" err="1"/>
            <a:t>Identitas</a:t>
          </a:r>
          <a:r>
            <a:rPr lang="en-US" dirty="0"/>
            <a:t> </a:t>
          </a:r>
          <a:r>
            <a:rPr lang="en-US" dirty="0" err="1"/>
            <a:t>Parpol</a:t>
          </a:r>
          <a:r>
            <a:rPr lang="en-US" dirty="0"/>
            <a:t> Islam (2010)</a:t>
          </a:r>
        </a:p>
      </dgm:t>
    </dgm:pt>
    <dgm:pt modelId="{C157C117-3289-6E45-9C38-24085D6D06C2}" type="sibTrans" cxnId="{53DA0F43-6AD3-AE46-B985-D3B2985546F1}">
      <dgm:prSet/>
      <dgm:spPr/>
      <dgm:t>
        <a:bodyPr/>
        <a:lstStyle/>
        <a:p>
          <a:endParaRPr lang="en-US"/>
        </a:p>
      </dgm:t>
    </dgm:pt>
    <dgm:pt modelId="{7711423F-AAB9-F348-90C5-A277835F495C}" type="parTrans" cxnId="{53DA0F43-6AD3-AE46-B985-D3B2985546F1}">
      <dgm:prSet/>
      <dgm:spPr/>
      <dgm:t>
        <a:bodyPr/>
        <a:lstStyle/>
        <a:p>
          <a:endParaRPr lang="en-US"/>
        </a:p>
      </dgm:t>
    </dgm:pt>
    <dgm:pt modelId="{55A51518-4593-A040-A37B-B2C6759B2628}">
      <dgm:prSet phldrT="[Text]"/>
      <dgm:spPr/>
      <dgm:t>
        <a:bodyPr/>
        <a:lstStyle/>
        <a:p>
          <a:r>
            <a:rPr lang="en-US" dirty="0"/>
            <a:t>Islam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Politik</a:t>
          </a:r>
          <a:r>
            <a:rPr lang="en-US" dirty="0"/>
            <a:t> </a:t>
          </a:r>
          <a:r>
            <a:rPr lang="en-US" dirty="0" err="1"/>
            <a:t>Identitas</a:t>
          </a:r>
          <a:r>
            <a:rPr lang="en-US" dirty="0"/>
            <a:t> (2008)</a:t>
          </a:r>
        </a:p>
      </dgm:t>
    </dgm:pt>
    <dgm:pt modelId="{9CA62325-F5C0-CE43-AB4D-8FFE601910BA}" type="sibTrans" cxnId="{FCBA7EE9-CD86-D648-91F6-6CFFADC78EDA}">
      <dgm:prSet/>
      <dgm:spPr/>
      <dgm:t>
        <a:bodyPr/>
        <a:lstStyle/>
        <a:p>
          <a:endParaRPr lang="en-US"/>
        </a:p>
      </dgm:t>
    </dgm:pt>
    <dgm:pt modelId="{7169404A-B627-F54F-8C8F-71401BA2A4EB}" type="parTrans" cxnId="{FCBA7EE9-CD86-D648-91F6-6CFFADC78EDA}">
      <dgm:prSet/>
      <dgm:spPr/>
      <dgm:t>
        <a:bodyPr/>
        <a:lstStyle/>
        <a:p>
          <a:endParaRPr lang="en-US"/>
        </a:p>
      </dgm:t>
    </dgm:pt>
    <dgm:pt modelId="{AF226D7F-AD9C-7041-9431-EE42F811EC97}" type="pres">
      <dgm:prSet presAssocID="{0C9FDF5D-EB28-F74A-9E6D-B5AA456FC46C}" presName="arrowDiagram" presStyleCnt="0">
        <dgm:presLayoutVars>
          <dgm:chMax val="5"/>
          <dgm:dir/>
          <dgm:resizeHandles val="exact"/>
        </dgm:presLayoutVars>
      </dgm:prSet>
      <dgm:spPr/>
    </dgm:pt>
    <dgm:pt modelId="{2CEB9916-5C64-5840-8292-915CBF77D38F}" type="pres">
      <dgm:prSet presAssocID="{0C9FDF5D-EB28-F74A-9E6D-B5AA456FC46C}" presName="arrow" presStyleLbl="bgShp" presStyleIdx="0" presStyleCnt="1"/>
      <dgm:spPr/>
    </dgm:pt>
    <dgm:pt modelId="{18CA0727-F675-5745-9FCA-FEF599DFC8C7}" type="pres">
      <dgm:prSet presAssocID="{0C9FDF5D-EB28-F74A-9E6D-B5AA456FC46C}" presName="arrowDiagram3" presStyleCnt="0"/>
      <dgm:spPr/>
    </dgm:pt>
    <dgm:pt modelId="{879BA15C-45C8-724E-AAD3-434D1658F57B}" type="pres">
      <dgm:prSet presAssocID="{B5CD6032-A9ED-834D-B406-F708746CE832}" presName="bullet3a" presStyleLbl="node1" presStyleIdx="0" presStyleCnt="3"/>
      <dgm:spPr/>
    </dgm:pt>
    <dgm:pt modelId="{E8F61F49-3C8B-9842-9A58-FB04ABE16BBB}" type="pres">
      <dgm:prSet presAssocID="{B5CD6032-A9ED-834D-B406-F708746CE83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B0ABA-2CC0-0B4C-9FE8-E349E1E581CD}" type="pres">
      <dgm:prSet presAssocID="{2D7BB5B0-D331-4F44-AA16-A6433A3F2BAA}" presName="bullet3b" presStyleLbl="node1" presStyleIdx="1" presStyleCnt="3"/>
      <dgm:spPr/>
    </dgm:pt>
    <dgm:pt modelId="{35A6D591-343B-3945-B693-3F160774FD68}" type="pres">
      <dgm:prSet presAssocID="{2D7BB5B0-D331-4F44-AA16-A6433A3F2BA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379BE-2AF9-5C48-9C37-026988C93837}" type="pres">
      <dgm:prSet presAssocID="{06353F10-5A44-E746-99AE-461CD91CE435}" presName="bullet3c" presStyleLbl="node1" presStyleIdx="2" presStyleCnt="3"/>
      <dgm:spPr/>
    </dgm:pt>
    <dgm:pt modelId="{77EEB8C2-CAF3-F84F-A736-C7E37CFBD768}" type="pres">
      <dgm:prSet presAssocID="{06353F10-5A44-E746-99AE-461CD91CE43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3C110B-CFAC-458A-AEB3-B654AFF744F1}" type="presOf" srcId="{0C9FDF5D-EB28-F74A-9E6D-B5AA456FC46C}" destId="{AF226D7F-AD9C-7041-9431-EE42F811EC97}" srcOrd="0" destOrd="0" presId="urn:microsoft.com/office/officeart/2005/8/layout/arrow2"/>
    <dgm:cxn modelId="{F8CB17EB-66A4-404C-A7A3-00C6A46C90C7}" type="presOf" srcId="{D78B56D4-DC67-754A-A505-4EB15F8FB452}" destId="{77EEB8C2-CAF3-F84F-A736-C7E37CFBD768}" srcOrd="0" destOrd="1" presId="urn:microsoft.com/office/officeart/2005/8/layout/arrow2"/>
    <dgm:cxn modelId="{435B28D8-32DB-46FE-9094-5186B07A34FA}" type="presOf" srcId="{2D7BB5B0-D331-4F44-AA16-A6433A3F2BAA}" destId="{35A6D591-343B-3945-B693-3F160774FD68}" srcOrd="0" destOrd="0" presId="urn:microsoft.com/office/officeart/2005/8/layout/arrow2"/>
    <dgm:cxn modelId="{AE73350E-B829-4778-8A1C-2E3A71A29C0F}" type="presOf" srcId="{DEDE81D0-F574-BE4B-870D-1FF53851C163}" destId="{E8F61F49-3C8B-9842-9A58-FB04ABE16BBB}" srcOrd="0" destOrd="2" presId="urn:microsoft.com/office/officeart/2005/8/layout/arrow2"/>
    <dgm:cxn modelId="{DCBF7148-8051-4B86-B317-4EB70E62F91D}" type="presOf" srcId="{11268407-E038-0D48-BF22-038EA867B69F}" destId="{77EEB8C2-CAF3-F84F-A736-C7E37CFBD768}" srcOrd="0" destOrd="4" presId="urn:microsoft.com/office/officeart/2005/8/layout/arrow2"/>
    <dgm:cxn modelId="{9CB45847-61CA-6945-9BAA-7B03A799D369}" srcId="{06353F10-5A44-E746-99AE-461CD91CE435}" destId="{D78B56D4-DC67-754A-A505-4EB15F8FB452}" srcOrd="0" destOrd="0" parTransId="{DC3B04B7-DC63-0F43-A39B-760EEE0A0F3F}" sibTransId="{B64A813C-25C8-3342-9E61-830B095CA4A1}"/>
    <dgm:cxn modelId="{BA22801E-EE0C-DE4C-BBE7-F0F91D7DEB9A}" srcId="{2D7BB5B0-D331-4F44-AA16-A6433A3F2BAA}" destId="{D88CA4D1-4E8B-3B4F-A965-6387FCC228EE}" srcOrd="1" destOrd="0" parTransId="{12B1E487-88C9-6641-AD03-5B309560C4CB}" sibTransId="{E8DE57B4-39CF-7148-9895-C73336752C0D}"/>
    <dgm:cxn modelId="{7A778D40-27C4-DC44-8732-AE664B6E95C3}" srcId="{06353F10-5A44-E746-99AE-461CD91CE435}" destId="{227F2C03-831C-D448-9E61-9ADF1C42E107}" srcOrd="1" destOrd="0" parTransId="{F90392A8-19C3-F64F-93CA-7D0331466030}" sibTransId="{52F90668-F1FF-D741-8432-6FF17FDC35AC}"/>
    <dgm:cxn modelId="{27CA4C3A-47AD-8F4B-80E4-2CA8370EA709}" srcId="{0C9FDF5D-EB28-F74A-9E6D-B5AA456FC46C}" destId="{B5CD6032-A9ED-834D-B406-F708746CE832}" srcOrd="0" destOrd="0" parTransId="{C757177E-5A0D-AE45-AB80-08C411B76D53}" sibTransId="{7859F3FA-D63E-6242-BE5B-FEBB986ACF0C}"/>
    <dgm:cxn modelId="{8038710D-56ED-4A5F-B38B-25399A8761AA}" type="presOf" srcId="{06353F10-5A44-E746-99AE-461CD91CE435}" destId="{77EEB8C2-CAF3-F84F-A736-C7E37CFBD768}" srcOrd="0" destOrd="0" presId="urn:microsoft.com/office/officeart/2005/8/layout/arrow2"/>
    <dgm:cxn modelId="{7A2B4B9C-33AC-C248-AD59-0C51851F3EAE}" srcId="{0C9FDF5D-EB28-F74A-9E6D-B5AA456FC46C}" destId="{2D7BB5B0-D331-4F44-AA16-A6433A3F2BAA}" srcOrd="1" destOrd="0" parTransId="{D58E7336-9207-2645-9B21-02FA5EC06623}" sibTransId="{C6C7F2AF-5EEC-1943-9DDB-65D75879AC7B}"/>
    <dgm:cxn modelId="{C4B15FAB-1FD3-44B0-B66F-471700131AF2}" type="presOf" srcId="{B6D8D8ED-E3F5-EC4A-94F3-1E23570D16C1}" destId="{77EEB8C2-CAF3-F84F-A736-C7E37CFBD768}" srcOrd="0" destOrd="3" presId="urn:microsoft.com/office/officeart/2005/8/layout/arrow2"/>
    <dgm:cxn modelId="{844D9D8D-8341-4652-8905-10BAECED9098}" type="presOf" srcId="{227F2C03-831C-D448-9E61-9ADF1C42E107}" destId="{77EEB8C2-CAF3-F84F-A736-C7E37CFBD768}" srcOrd="0" destOrd="2" presId="urn:microsoft.com/office/officeart/2005/8/layout/arrow2"/>
    <dgm:cxn modelId="{AEBCCD01-9A62-6942-88D6-67A78B377CDF}" srcId="{06353F10-5A44-E746-99AE-461CD91CE435}" destId="{11268407-E038-0D48-BF22-038EA867B69F}" srcOrd="3" destOrd="0" parTransId="{2DBD39E4-C92A-A34A-B41E-11833A7F3FAB}" sibTransId="{F0BCF49F-40D8-1140-A519-7C00831997B6}"/>
    <dgm:cxn modelId="{53DA0F43-6AD3-AE46-B985-D3B2985546F1}" srcId="{B5CD6032-A9ED-834D-B406-F708746CE832}" destId="{DEDE81D0-F574-BE4B-870D-1FF53851C163}" srcOrd="1" destOrd="0" parTransId="{7711423F-AAB9-F348-90C5-A277835F495C}" sibTransId="{C157C117-3289-6E45-9C38-24085D6D06C2}"/>
    <dgm:cxn modelId="{749CC0CB-8FEA-4C00-80F8-FB063E5850D4}" type="presOf" srcId="{55A51518-4593-A040-A37B-B2C6759B2628}" destId="{E8F61F49-3C8B-9842-9A58-FB04ABE16BBB}" srcOrd="0" destOrd="1" presId="urn:microsoft.com/office/officeart/2005/8/layout/arrow2"/>
    <dgm:cxn modelId="{6190D085-3339-42C6-AB27-4E293B38699D}" type="presOf" srcId="{B5CD6032-A9ED-834D-B406-F708746CE832}" destId="{E8F61F49-3C8B-9842-9A58-FB04ABE16BBB}" srcOrd="0" destOrd="0" presId="urn:microsoft.com/office/officeart/2005/8/layout/arrow2"/>
    <dgm:cxn modelId="{CE50495A-B840-7845-965A-BBB8BE204A1D}" srcId="{0C9FDF5D-EB28-F74A-9E6D-B5AA456FC46C}" destId="{06353F10-5A44-E746-99AE-461CD91CE435}" srcOrd="2" destOrd="0" parTransId="{00DB62F1-A5D2-3847-85D8-52BECAA0735C}" sibTransId="{BE46394D-5896-DC4F-B8B6-6D04231A2192}"/>
    <dgm:cxn modelId="{89D2554B-DBE5-5445-95BE-DA9CF1911673}" srcId="{2D7BB5B0-D331-4F44-AA16-A6433A3F2BAA}" destId="{3002B67F-350E-004A-9F6B-E95A48208988}" srcOrd="0" destOrd="0" parTransId="{AC7CCF28-0657-0747-A059-8577A1657A9C}" sibTransId="{AD228909-1629-F143-A581-FA037748796E}"/>
    <dgm:cxn modelId="{71BDFFB3-BAB7-49A4-9AA2-7E163BC70646}" type="presOf" srcId="{3002B67F-350E-004A-9F6B-E95A48208988}" destId="{35A6D591-343B-3945-B693-3F160774FD68}" srcOrd="0" destOrd="1" presId="urn:microsoft.com/office/officeart/2005/8/layout/arrow2"/>
    <dgm:cxn modelId="{9DE8BE3B-BB3D-7F46-B58C-F3C8EBE155F3}" srcId="{06353F10-5A44-E746-99AE-461CD91CE435}" destId="{B6D8D8ED-E3F5-EC4A-94F3-1E23570D16C1}" srcOrd="2" destOrd="0" parTransId="{29A27F02-F933-E04E-83A2-718A31856899}" sibTransId="{32A8CDBE-5BFB-D846-B3EB-04ED151429DD}"/>
    <dgm:cxn modelId="{16A27512-4183-4494-B34B-6E55C0A645CD}" type="presOf" srcId="{D88CA4D1-4E8B-3B4F-A965-6387FCC228EE}" destId="{35A6D591-343B-3945-B693-3F160774FD68}" srcOrd="0" destOrd="2" presId="urn:microsoft.com/office/officeart/2005/8/layout/arrow2"/>
    <dgm:cxn modelId="{FCBA7EE9-CD86-D648-91F6-6CFFADC78EDA}" srcId="{B5CD6032-A9ED-834D-B406-F708746CE832}" destId="{55A51518-4593-A040-A37B-B2C6759B2628}" srcOrd="0" destOrd="0" parTransId="{7169404A-B627-F54F-8C8F-71401BA2A4EB}" sibTransId="{9CA62325-F5C0-CE43-AB4D-8FFE601910BA}"/>
    <dgm:cxn modelId="{604407F2-A80E-4AAD-B607-EF02DB26854E}" type="presParOf" srcId="{AF226D7F-AD9C-7041-9431-EE42F811EC97}" destId="{2CEB9916-5C64-5840-8292-915CBF77D38F}" srcOrd="0" destOrd="0" presId="urn:microsoft.com/office/officeart/2005/8/layout/arrow2"/>
    <dgm:cxn modelId="{C270C1C4-7C6B-4F65-A56E-67E3612BE1B3}" type="presParOf" srcId="{AF226D7F-AD9C-7041-9431-EE42F811EC97}" destId="{18CA0727-F675-5745-9FCA-FEF599DFC8C7}" srcOrd="1" destOrd="0" presId="urn:microsoft.com/office/officeart/2005/8/layout/arrow2"/>
    <dgm:cxn modelId="{CA56445A-C0EA-4AD0-90EA-D597EAF87609}" type="presParOf" srcId="{18CA0727-F675-5745-9FCA-FEF599DFC8C7}" destId="{879BA15C-45C8-724E-AAD3-434D1658F57B}" srcOrd="0" destOrd="0" presId="urn:microsoft.com/office/officeart/2005/8/layout/arrow2"/>
    <dgm:cxn modelId="{912557EC-44E3-41F4-A2A1-94B6DBF44AC8}" type="presParOf" srcId="{18CA0727-F675-5745-9FCA-FEF599DFC8C7}" destId="{E8F61F49-3C8B-9842-9A58-FB04ABE16BBB}" srcOrd="1" destOrd="0" presId="urn:microsoft.com/office/officeart/2005/8/layout/arrow2"/>
    <dgm:cxn modelId="{266BD563-81B9-4653-A99D-7C46610F340F}" type="presParOf" srcId="{18CA0727-F675-5745-9FCA-FEF599DFC8C7}" destId="{F97B0ABA-2CC0-0B4C-9FE8-E349E1E581CD}" srcOrd="2" destOrd="0" presId="urn:microsoft.com/office/officeart/2005/8/layout/arrow2"/>
    <dgm:cxn modelId="{89601F89-D153-41F6-B171-70D629A036CB}" type="presParOf" srcId="{18CA0727-F675-5745-9FCA-FEF599DFC8C7}" destId="{35A6D591-343B-3945-B693-3F160774FD68}" srcOrd="3" destOrd="0" presId="urn:microsoft.com/office/officeart/2005/8/layout/arrow2"/>
    <dgm:cxn modelId="{552AF7C7-BB1C-47FA-947D-F837C5A83C2E}" type="presParOf" srcId="{18CA0727-F675-5745-9FCA-FEF599DFC8C7}" destId="{636379BE-2AF9-5C48-9C37-026988C93837}" srcOrd="4" destOrd="0" presId="urn:microsoft.com/office/officeart/2005/8/layout/arrow2"/>
    <dgm:cxn modelId="{78633276-8AEC-45F3-8272-40E0A3AD49DC}" type="presParOf" srcId="{18CA0727-F675-5745-9FCA-FEF599DFC8C7}" destId="{77EEB8C2-CAF3-F84F-A736-C7E37CFBD76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3C635E-20B8-4B4F-B2F2-3AE009583BBA}" type="doc">
      <dgm:prSet loTypeId="urn:microsoft.com/office/officeart/2005/8/layout/equation2" loCatId="" qsTypeId="urn:microsoft.com/office/officeart/2005/8/quickstyle/simple4" qsCatId="simple" csTypeId="urn:microsoft.com/office/officeart/2005/8/colors/colorful1" csCatId="colorful" phldr="1"/>
      <dgm:spPr/>
    </dgm:pt>
    <dgm:pt modelId="{CD33974A-7D70-EE4A-B8D4-3B0F0F97C97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900" b="1" dirty="0" err="1" smtClean="0">
              <a:solidFill>
                <a:srgbClr val="000000"/>
              </a:solidFill>
            </a:rPr>
            <a:t>Kebijakan</a:t>
          </a:r>
          <a:r>
            <a:rPr lang="en-US" sz="900" b="1" dirty="0" smtClean="0">
              <a:solidFill>
                <a:srgbClr val="000000"/>
              </a:solidFill>
            </a:rPr>
            <a:t> </a:t>
          </a:r>
          <a:r>
            <a:rPr lang="en-US" sz="900" b="1" dirty="0" err="1" smtClean="0">
              <a:solidFill>
                <a:srgbClr val="000000"/>
              </a:solidFill>
            </a:rPr>
            <a:t>Dikti</a:t>
          </a:r>
          <a:r>
            <a:rPr lang="en-US" sz="900" b="1" dirty="0" smtClean="0">
              <a:solidFill>
                <a:srgbClr val="000000"/>
              </a:solidFill>
            </a:rPr>
            <a:t> PP </a:t>
          </a:r>
          <a:r>
            <a:rPr lang="en-US" sz="900" b="1" dirty="0" err="1" smtClean="0">
              <a:solidFill>
                <a:srgbClr val="000000"/>
              </a:solidFill>
            </a:rPr>
            <a:t>Muhammadiyah</a:t>
          </a:r>
          <a:r>
            <a:rPr lang="en-US" sz="900" b="1" dirty="0" smtClean="0">
              <a:solidFill>
                <a:srgbClr val="000000"/>
              </a:solidFill>
            </a:rPr>
            <a:t>, </a:t>
          </a:r>
          <a:r>
            <a:rPr lang="en-US" sz="900" b="1" dirty="0" err="1" smtClean="0">
              <a:solidFill>
                <a:srgbClr val="000000"/>
              </a:solidFill>
            </a:rPr>
            <a:t>Senat</a:t>
          </a:r>
          <a:r>
            <a:rPr lang="en-US" sz="900" b="1" dirty="0" smtClean="0">
              <a:solidFill>
                <a:srgbClr val="000000"/>
              </a:solidFill>
            </a:rPr>
            <a:t> </a:t>
          </a:r>
          <a:r>
            <a:rPr lang="en-US" sz="900" b="1" dirty="0" err="1" smtClean="0">
              <a:solidFill>
                <a:srgbClr val="000000"/>
              </a:solidFill>
            </a:rPr>
            <a:t>Universitas</a:t>
          </a:r>
          <a:endParaRPr lang="en-US" sz="900" b="1" dirty="0">
            <a:solidFill>
              <a:srgbClr val="000000"/>
            </a:solidFill>
          </a:endParaRPr>
        </a:p>
      </dgm:t>
    </dgm:pt>
    <dgm:pt modelId="{230CBE89-568E-4347-B47A-830C2ACF4AFB}" type="parTrans" cxnId="{BE9D1D08-4A15-864D-84F6-9E8B7FD25295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D96E6AEA-216D-5842-8F3F-E2E686FF9167}" type="sibTrans" cxnId="{BE9D1D08-4A15-864D-84F6-9E8B7FD25295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79A3DD2-1987-314A-B18A-64D4C79D1DC3}">
      <dgm:prSet phldrT="[Text]" custT="1"/>
      <dgm:spPr/>
      <dgm:t>
        <a:bodyPr/>
        <a:lstStyle/>
        <a:p>
          <a:r>
            <a:rPr lang="en-US" sz="1100" b="1" dirty="0" err="1" smtClean="0">
              <a:solidFill>
                <a:srgbClr val="000000"/>
              </a:solidFill>
            </a:rPr>
            <a:t>Kebijakan</a:t>
          </a:r>
          <a:r>
            <a:rPr lang="en-US" sz="1100" b="1" dirty="0" smtClean="0">
              <a:solidFill>
                <a:srgbClr val="000000"/>
              </a:solidFill>
            </a:rPr>
            <a:t> </a:t>
          </a:r>
        </a:p>
        <a:p>
          <a:r>
            <a:rPr lang="en-US" sz="1100" b="1" dirty="0" err="1" smtClean="0">
              <a:solidFill>
                <a:srgbClr val="000000"/>
              </a:solidFill>
            </a:rPr>
            <a:t>Renstra</a:t>
          </a:r>
          <a:r>
            <a:rPr lang="en-US" sz="1100" b="1" dirty="0" smtClean="0">
              <a:solidFill>
                <a:srgbClr val="000000"/>
              </a:solidFill>
            </a:rPr>
            <a:t>  UMJ</a:t>
          </a:r>
          <a:endParaRPr lang="en-US" sz="1100" b="1" dirty="0">
            <a:solidFill>
              <a:srgbClr val="000000"/>
            </a:solidFill>
          </a:endParaRPr>
        </a:p>
      </dgm:t>
    </dgm:pt>
    <dgm:pt modelId="{1816CC18-9366-744C-8599-31C39E263D1F}" type="parTrans" cxnId="{4540BDEF-1BC0-354A-9F7A-4AF7BBE0C0A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A808472-4B13-0443-9541-DDA9E6398AA9}" type="sibTrans" cxnId="{4540BDEF-1BC0-354A-9F7A-4AF7BBE0C0A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4716E06A-CB7A-6343-984A-FD503DE4D226}">
      <dgm:prSet phldrT="[Text]" custT="1"/>
      <dgm:spPr/>
      <dgm:t>
        <a:bodyPr/>
        <a:lstStyle/>
        <a:p>
          <a:r>
            <a:rPr lang="en-US" sz="1100" b="1" dirty="0" err="1" smtClean="0">
              <a:solidFill>
                <a:srgbClr val="000000"/>
              </a:solidFill>
            </a:rPr>
            <a:t>Kebijakan</a:t>
          </a:r>
          <a:r>
            <a:rPr lang="en-US" sz="1100" b="1" dirty="0" smtClean="0">
              <a:solidFill>
                <a:srgbClr val="000000"/>
              </a:solidFill>
            </a:rPr>
            <a:t> lain-lain, </a:t>
          </a:r>
          <a:r>
            <a:rPr lang="en-US" sz="1100" b="1" dirty="0" err="1" smtClean="0">
              <a:solidFill>
                <a:srgbClr val="000000"/>
              </a:solidFill>
            </a:rPr>
            <a:t>evaluasi</a:t>
          </a:r>
          <a:r>
            <a:rPr lang="en-US" sz="1100" b="1" dirty="0" smtClean="0">
              <a:solidFill>
                <a:srgbClr val="000000"/>
              </a:solidFill>
            </a:rPr>
            <a:t> </a:t>
          </a:r>
          <a:r>
            <a:rPr lang="en-US" sz="1100" b="1" dirty="0" err="1" smtClean="0">
              <a:solidFill>
                <a:srgbClr val="000000"/>
              </a:solidFill>
            </a:rPr>
            <a:t>diri</a:t>
          </a:r>
          <a:endParaRPr lang="en-US" sz="1100" b="1" dirty="0">
            <a:solidFill>
              <a:srgbClr val="000000"/>
            </a:solidFill>
          </a:endParaRPr>
        </a:p>
      </dgm:t>
    </dgm:pt>
    <dgm:pt modelId="{3B89513D-600C-B24C-BB98-31897D0199BE}" type="parTrans" cxnId="{441A3808-0BD9-5C4A-983F-204F16CBF30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1BED28E8-EAAA-5A46-B537-42E9358D4458}" type="sibTrans" cxnId="{441A3808-0BD9-5C4A-983F-204F16CBF301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E61AF48-D2DC-3B42-9143-606847D78E19}">
      <dgm:prSet phldrT="[Text]"/>
      <dgm:spPr/>
      <dgm:t>
        <a:bodyPr/>
        <a:lstStyle/>
        <a:p>
          <a:r>
            <a:rPr lang="en-US" b="1" dirty="0" err="1" smtClean="0">
              <a:solidFill>
                <a:srgbClr val="000000"/>
              </a:solidFill>
            </a:rPr>
            <a:t>Renstra</a:t>
          </a:r>
          <a:r>
            <a:rPr lang="en-US" b="1" dirty="0" smtClean="0">
              <a:solidFill>
                <a:srgbClr val="000000"/>
              </a:solidFill>
            </a:rPr>
            <a:t>  </a:t>
          </a:r>
          <a:r>
            <a:rPr lang="en-US" b="1" dirty="0" err="1" smtClean="0">
              <a:solidFill>
                <a:srgbClr val="000000"/>
              </a:solidFill>
            </a:rPr>
            <a:t>Penelitian</a:t>
          </a:r>
          <a:r>
            <a:rPr lang="en-US" b="1" dirty="0" smtClean="0">
              <a:solidFill>
                <a:srgbClr val="000000"/>
              </a:solidFill>
            </a:rPr>
            <a:t> </a:t>
          </a:r>
          <a:r>
            <a:rPr lang="en-US" b="1" dirty="0" err="1" smtClean="0">
              <a:solidFill>
                <a:srgbClr val="000000"/>
              </a:solidFill>
            </a:rPr>
            <a:t>Unggulan</a:t>
          </a:r>
          <a:r>
            <a:rPr lang="en-US" b="1" dirty="0" smtClean="0">
              <a:solidFill>
                <a:srgbClr val="000000"/>
              </a:solidFill>
            </a:rPr>
            <a:t> UMJ</a:t>
          </a:r>
          <a:endParaRPr lang="en-US" b="1" dirty="0">
            <a:solidFill>
              <a:srgbClr val="000000"/>
            </a:solidFill>
          </a:endParaRPr>
        </a:p>
      </dgm:t>
    </dgm:pt>
    <dgm:pt modelId="{BA9CE690-0EFC-E349-A127-82FE2F2AE8C1}" type="parTrans" cxnId="{DD4D0A3A-1135-8347-9067-66889BABBDA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CDB1754F-F79C-9744-A2AB-874B0CA1B3C4}" type="sibTrans" cxnId="{DD4D0A3A-1135-8347-9067-66889BABBDA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3DC683A0-7330-1044-9F20-1CF7C3731B7E}" type="pres">
      <dgm:prSet presAssocID="{D03C635E-20B8-4B4F-B2F2-3AE009583BBA}" presName="Name0" presStyleCnt="0">
        <dgm:presLayoutVars>
          <dgm:dir/>
          <dgm:resizeHandles val="exact"/>
        </dgm:presLayoutVars>
      </dgm:prSet>
      <dgm:spPr/>
    </dgm:pt>
    <dgm:pt modelId="{E21E8517-E974-574C-992A-9120472714FC}" type="pres">
      <dgm:prSet presAssocID="{D03C635E-20B8-4B4F-B2F2-3AE009583BBA}" presName="vNodes" presStyleCnt="0"/>
      <dgm:spPr/>
    </dgm:pt>
    <dgm:pt modelId="{54DCFD5F-C001-A84C-BB9B-4BA47E11089A}" type="pres">
      <dgm:prSet presAssocID="{CD33974A-7D70-EE4A-B8D4-3B0F0F97C97B}" presName="node" presStyleLbl="node1" presStyleIdx="0" presStyleCnt="4" custLinFactY="6185" custLinFactNeighborX="-28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0ED1C-7E5B-5F49-9CD7-349CEC9967D3}" type="pres">
      <dgm:prSet presAssocID="{D96E6AEA-216D-5842-8F3F-E2E686FF9167}" presName="spacerT" presStyleCnt="0"/>
      <dgm:spPr/>
    </dgm:pt>
    <dgm:pt modelId="{0CF3B3C6-2F6F-5F4D-B704-50B10242A196}" type="pres">
      <dgm:prSet presAssocID="{D96E6AEA-216D-5842-8F3F-E2E686FF916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D5ACC27-EF4A-EA48-B3E3-292B45BCFC5B}" type="pres">
      <dgm:prSet presAssocID="{D96E6AEA-216D-5842-8F3F-E2E686FF9167}" presName="spacerB" presStyleCnt="0"/>
      <dgm:spPr/>
    </dgm:pt>
    <dgm:pt modelId="{AB75CA20-DC5C-5046-A68D-4792F85F7B7D}" type="pres">
      <dgm:prSet presAssocID="{C79A3DD2-1987-314A-B18A-64D4C79D1D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80308-6CEF-1C42-B41B-FF5BE85EF046}" type="pres">
      <dgm:prSet presAssocID="{6A808472-4B13-0443-9541-DDA9E6398AA9}" presName="spacerT" presStyleCnt="0"/>
      <dgm:spPr/>
    </dgm:pt>
    <dgm:pt modelId="{E974B520-F5BC-404A-A519-3D468A4B4C29}" type="pres">
      <dgm:prSet presAssocID="{6A808472-4B13-0443-9541-DDA9E6398AA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3BE8FEA-5367-7B47-8D1D-4FC1EF95C62B}" type="pres">
      <dgm:prSet presAssocID="{6A808472-4B13-0443-9541-DDA9E6398AA9}" presName="spacerB" presStyleCnt="0"/>
      <dgm:spPr/>
    </dgm:pt>
    <dgm:pt modelId="{AC4A8F24-16BB-A343-9A13-B2BDF0B02F74}" type="pres">
      <dgm:prSet presAssocID="{4716E06A-CB7A-6343-984A-FD503DE4D2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974E0-4595-C342-9421-9E26D2DC0625}" type="pres">
      <dgm:prSet presAssocID="{D03C635E-20B8-4B4F-B2F2-3AE009583BBA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71C11E75-F21E-2145-84AB-E247DD16A31B}" type="pres">
      <dgm:prSet presAssocID="{D03C635E-20B8-4B4F-B2F2-3AE009583BB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6A91154-7CE9-CD43-A45A-98478499748D}" type="pres">
      <dgm:prSet presAssocID="{D03C635E-20B8-4B4F-B2F2-3AE009583BBA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49849-3ABC-4302-836A-C9FCCD4181EE}" type="presOf" srcId="{1BED28E8-EAAA-5A46-B537-42E9358D4458}" destId="{357974E0-4595-C342-9421-9E26D2DC0625}" srcOrd="0" destOrd="0" presId="urn:microsoft.com/office/officeart/2005/8/layout/equation2"/>
    <dgm:cxn modelId="{BE9D1D08-4A15-864D-84F6-9E8B7FD25295}" srcId="{D03C635E-20B8-4B4F-B2F2-3AE009583BBA}" destId="{CD33974A-7D70-EE4A-B8D4-3B0F0F97C97B}" srcOrd="0" destOrd="0" parTransId="{230CBE89-568E-4347-B47A-830C2ACF4AFB}" sibTransId="{D96E6AEA-216D-5842-8F3F-E2E686FF9167}"/>
    <dgm:cxn modelId="{9B2ADAB6-9CC1-4C0E-9ADD-24C3CFD09262}" type="presOf" srcId="{D96E6AEA-216D-5842-8F3F-E2E686FF9167}" destId="{0CF3B3C6-2F6F-5F4D-B704-50B10242A196}" srcOrd="0" destOrd="0" presId="urn:microsoft.com/office/officeart/2005/8/layout/equation2"/>
    <dgm:cxn modelId="{06D43354-53C8-49A3-B556-10971B0EF54F}" type="presOf" srcId="{4716E06A-CB7A-6343-984A-FD503DE4D226}" destId="{AC4A8F24-16BB-A343-9A13-B2BDF0B02F74}" srcOrd="0" destOrd="0" presId="urn:microsoft.com/office/officeart/2005/8/layout/equation2"/>
    <dgm:cxn modelId="{DB10DB22-B4EC-4676-A6B8-D2A0E0D7335B}" type="presOf" srcId="{1BED28E8-EAAA-5A46-B537-42E9358D4458}" destId="{71C11E75-F21E-2145-84AB-E247DD16A31B}" srcOrd="1" destOrd="0" presId="urn:microsoft.com/office/officeart/2005/8/layout/equation2"/>
    <dgm:cxn modelId="{441A3808-0BD9-5C4A-983F-204F16CBF301}" srcId="{D03C635E-20B8-4B4F-B2F2-3AE009583BBA}" destId="{4716E06A-CB7A-6343-984A-FD503DE4D226}" srcOrd="2" destOrd="0" parTransId="{3B89513D-600C-B24C-BB98-31897D0199BE}" sibTransId="{1BED28E8-EAAA-5A46-B537-42E9358D4458}"/>
    <dgm:cxn modelId="{FB14F317-06CA-4DC1-8B17-28DF5CE3DCB0}" type="presOf" srcId="{6A808472-4B13-0443-9541-DDA9E6398AA9}" destId="{E974B520-F5BC-404A-A519-3D468A4B4C29}" srcOrd="0" destOrd="0" presId="urn:microsoft.com/office/officeart/2005/8/layout/equation2"/>
    <dgm:cxn modelId="{276828D3-E236-4E06-B400-213DCFF0E417}" type="presOf" srcId="{C79A3DD2-1987-314A-B18A-64D4C79D1DC3}" destId="{AB75CA20-DC5C-5046-A68D-4792F85F7B7D}" srcOrd="0" destOrd="0" presId="urn:microsoft.com/office/officeart/2005/8/layout/equation2"/>
    <dgm:cxn modelId="{269094B4-A06D-4CAD-A785-EA0AA09F8939}" type="presOf" srcId="{CD33974A-7D70-EE4A-B8D4-3B0F0F97C97B}" destId="{54DCFD5F-C001-A84C-BB9B-4BA47E11089A}" srcOrd="0" destOrd="0" presId="urn:microsoft.com/office/officeart/2005/8/layout/equation2"/>
    <dgm:cxn modelId="{E77B0FAF-3082-441C-B2B3-82F0F65369E8}" type="presOf" srcId="{3E61AF48-D2DC-3B42-9143-606847D78E19}" destId="{86A91154-7CE9-CD43-A45A-98478499748D}" srcOrd="0" destOrd="0" presId="urn:microsoft.com/office/officeart/2005/8/layout/equation2"/>
    <dgm:cxn modelId="{4540BDEF-1BC0-354A-9F7A-4AF7BBE0C0AB}" srcId="{D03C635E-20B8-4B4F-B2F2-3AE009583BBA}" destId="{C79A3DD2-1987-314A-B18A-64D4C79D1DC3}" srcOrd="1" destOrd="0" parTransId="{1816CC18-9366-744C-8599-31C39E263D1F}" sibTransId="{6A808472-4B13-0443-9541-DDA9E6398AA9}"/>
    <dgm:cxn modelId="{DD4D0A3A-1135-8347-9067-66889BABBDA6}" srcId="{D03C635E-20B8-4B4F-B2F2-3AE009583BBA}" destId="{3E61AF48-D2DC-3B42-9143-606847D78E19}" srcOrd="3" destOrd="0" parTransId="{BA9CE690-0EFC-E349-A127-82FE2F2AE8C1}" sibTransId="{CDB1754F-F79C-9744-A2AB-874B0CA1B3C4}"/>
    <dgm:cxn modelId="{D96C1764-0575-4820-AE1B-554FECB222CB}" type="presOf" srcId="{D03C635E-20B8-4B4F-B2F2-3AE009583BBA}" destId="{3DC683A0-7330-1044-9F20-1CF7C3731B7E}" srcOrd="0" destOrd="0" presId="urn:microsoft.com/office/officeart/2005/8/layout/equation2"/>
    <dgm:cxn modelId="{181614E5-56A0-4A80-8B0B-2F3C8DE1AD0B}" type="presParOf" srcId="{3DC683A0-7330-1044-9F20-1CF7C3731B7E}" destId="{E21E8517-E974-574C-992A-9120472714FC}" srcOrd="0" destOrd="0" presId="urn:microsoft.com/office/officeart/2005/8/layout/equation2"/>
    <dgm:cxn modelId="{3845208C-BEE4-473D-8080-448910900EAF}" type="presParOf" srcId="{E21E8517-E974-574C-992A-9120472714FC}" destId="{54DCFD5F-C001-A84C-BB9B-4BA47E11089A}" srcOrd="0" destOrd="0" presId="urn:microsoft.com/office/officeart/2005/8/layout/equation2"/>
    <dgm:cxn modelId="{6E26EB44-22ED-460F-98D7-4A519E789F25}" type="presParOf" srcId="{E21E8517-E974-574C-992A-9120472714FC}" destId="{72D0ED1C-7E5B-5F49-9CD7-349CEC9967D3}" srcOrd="1" destOrd="0" presId="urn:microsoft.com/office/officeart/2005/8/layout/equation2"/>
    <dgm:cxn modelId="{9F9E006C-21A9-4EA7-8399-1088DBD83629}" type="presParOf" srcId="{E21E8517-E974-574C-992A-9120472714FC}" destId="{0CF3B3C6-2F6F-5F4D-B704-50B10242A196}" srcOrd="2" destOrd="0" presId="urn:microsoft.com/office/officeart/2005/8/layout/equation2"/>
    <dgm:cxn modelId="{B0B877DF-7BDE-4FFB-B0C6-FD5C64003362}" type="presParOf" srcId="{E21E8517-E974-574C-992A-9120472714FC}" destId="{FD5ACC27-EF4A-EA48-B3E3-292B45BCFC5B}" srcOrd="3" destOrd="0" presId="urn:microsoft.com/office/officeart/2005/8/layout/equation2"/>
    <dgm:cxn modelId="{0FEADF8C-E2CB-4A5F-931C-29C05B54E709}" type="presParOf" srcId="{E21E8517-E974-574C-992A-9120472714FC}" destId="{AB75CA20-DC5C-5046-A68D-4792F85F7B7D}" srcOrd="4" destOrd="0" presId="urn:microsoft.com/office/officeart/2005/8/layout/equation2"/>
    <dgm:cxn modelId="{8040CA3E-89C7-48F5-9FD2-BE4F951FF367}" type="presParOf" srcId="{E21E8517-E974-574C-992A-9120472714FC}" destId="{A0B80308-6CEF-1C42-B41B-FF5BE85EF046}" srcOrd="5" destOrd="0" presId="urn:microsoft.com/office/officeart/2005/8/layout/equation2"/>
    <dgm:cxn modelId="{86E565CF-90DC-4D55-B681-14955D80B80D}" type="presParOf" srcId="{E21E8517-E974-574C-992A-9120472714FC}" destId="{E974B520-F5BC-404A-A519-3D468A4B4C29}" srcOrd="6" destOrd="0" presId="urn:microsoft.com/office/officeart/2005/8/layout/equation2"/>
    <dgm:cxn modelId="{0DE3F098-4E61-4C67-AFE4-1A74B5923B38}" type="presParOf" srcId="{E21E8517-E974-574C-992A-9120472714FC}" destId="{A3BE8FEA-5367-7B47-8D1D-4FC1EF95C62B}" srcOrd="7" destOrd="0" presId="urn:microsoft.com/office/officeart/2005/8/layout/equation2"/>
    <dgm:cxn modelId="{1AD07B5F-EAA5-43A6-B7B3-35884BFA4857}" type="presParOf" srcId="{E21E8517-E974-574C-992A-9120472714FC}" destId="{AC4A8F24-16BB-A343-9A13-B2BDF0B02F74}" srcOrd="8" destOrd="0" presId="urn:microsoft.com/office/officeart/2005/8/layout/equation2"/>
    <dgm:cxn modelId="{4065F0CC-B9F5-427C-9C07-3EDD070B7E17}" type="presParOf" srcId="{3DC683A0-7330-1044-9F20-1CF7C3731B7E}" destId="{357974E0-4595-C342-9421-9E26D2DC0625}" srcOrd="1" destOrd="0" presId="urn:microsoft.com/office/officeart/2005/8/layout/equation2"/>
    <dgm:cxn modelId="{D722D6AA-F8FD-4C31-973D-54886AE0B2CB}" type="presParOf" srcId="{357974E0-4595-C342-9421-9E26D2DC0625}" destId="{71C11E75-F21E-2145-84AB-E247DD16A31B}" srcOrd="0" destOrd="0" presId="urn:microsoft.com/office/officeart/2005/8/layout/equation2"/>
    <dgm:cxn modelId="{D7E14115-3FAE-403C-ADED-BF1B07F5B092}" type="presParOf" srcId="{3DC683A0-7330-1044-9F20-1CF7C3731B7E}" destId="{86A91154-7CE9-CD43-A45A-98478499748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CA95F9-75A6-5B4D-861A-6FC986E284AC}" type="doc">
      <dgm:prSet loTypeId="urn:microsoft.com/office/officeart/2005/8/layout/arrow2" loCatId="" qsTypeId="urn:microsoft.com/office/officeart/2005/8/quickstyle/3D6" qsCatId="3D" csTypeId="urn:microsoft.com/office/officeart/2005/8/colors/colorful4" csCatId="colorful" phldr="1"/>
      <dgm:spPr/>
    </dgm:pt>
    <dgm:pt modelId="{CA566098-4B77-F147-A258-9F19C759A2D6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endParaRPr lang="en-US" dirty="0"/>
        </a:p>
      </dgm:t>
    </dgm:pt>
    <dgm:pt modelId="{97955912-03DC-FB44-AA7A-05817ECE0C13}" type="parTrans" cxnId="{F36861DD-6E57-4E45-98B5-16BFFD4512C6}">
      <dgm:prSet/>
      <dgm:spPr/>
      <dgm:t>
        <a:bodyPr/>
        <a:lstStyle/>
        <a:p>
          <a:endParaRPr lang="en-US"/>
        </a:p>
      </dgm:t>
    </dgm:pt>
    <dgm:pt modelId="{7B253E5A-840A-C648-B808-229646A1E382}" type="sibTrans" cxnId="{F36861DD-6E57-4E45-98B5-16BFFD4512C6}">
      <dgm:prSet/>
      <dgm:spPr/>
      <dgm:t>
        <a:bodyPr/>
        <a:lstStyle/>
        <a:p>
          <a:endParaRPr lang="en-US"/>
        </a:p>
      </dgm:t>
    </dgm:pt>
    <dgm:pt modelId="{5F012BD1-5DF7-5049-8D69-C06B01625901}">
      <dgm:prSet phldrT="[Text]"/>
      <dgm:spPr/>
      <dgm:t>
        <a:bodyPr/>
        <a:lstStyle/>
        <a:p>
          <a:r>
            <a:rPr lang="en-US" dirty="0" err="1" smtClean="0"/>
            <a:t>Teknologi</a:t>
          </a:r>
          <a:endParaRPr lang="en-US" dirty="0"/>
        </a:p>
      </dgm:t>
    </dgm:pt>
    <dgm:pt modelId="{92376193-0222-A147-BAB2-7F8A5FB68209}" type="parTrans" cxnId="{040BC889-9F84-2A48-A6BD-C53518B7BA74}">
      <dgm:prSet/>
      <dgm:spPr/>
      <dgm:t>
        <a:bodyPr/>
        <a:lstStyle/>
        <a:p>
          <a:endParaRPr lang="en-US"/>
        </a:p>
      </dgm:t>
    </dgm:pt>
    <dgm:pt modelId="{792F68A3-6157-6141-B89F-6D5A37804282}" type="sibTrans" cxnId="{040BC889-9F84-2A48-A6BD-C53518B7BA74}">
      <dgm:prSet/>
      <dgm:spPr/>
      <dgm:t>
        <a:bodyPr/>
        <a:lstStyle/>
        <a:p>
          <a:endParaRPr lang="en-US"/>
        </a:p>
      </dgm:t>
    </dgm:pt>
    <dgm:pt modelId="{51096992-7A6B-CF47-ACC2-713BD6BA53F0}">
      <dgm:prSet phldrT="[Text]"/>
      <dgm:spPr/>
      <dgm:t>
        <a:bodyPr/>
        <a:lstStyle/>
        <a:p>
          <a:r>
            <a:rPr lang="en-US" dirty="0" err="1" smtClean="0"/>
            <a:t>Produk</a:t>
          </a:r>
          <a:endParaRPr lang="en-US" dirty="0"/>
        </a:p>
      </dgm:t>
    </dgm:pt>
    <dgm:pt modelId="{815CEF36-3D3A-2A41-A054-5B96DCAB3FE4}" type="parTrans" cxnId="{60FD0CB7-C923-4245-871B-328210DBEB3B}">
      <dgm:prSet/>
      <dgm:spPr/>
      <dgm:t>
        <a:bodyPr/>
        <a:lstStyle/>
        <a:p>
          <a:endParaRPr lang="en-US"/>
        </a:p>
      </dgm:t>
    </dgm:pt>
    <dgm:pt modelId="{B9B03EB1-BDEA-AE47-A430-F59E8FBC3C66}" type="sibTrans" cxnId="{60FD0CB7-C923-4245-871B-328210DBEB3B}">
      <dgm:prSet/>
      <dgm:spPr/>
      <dgm:t>
        <a:bodyPr/>
        <a:lstStyle/>
        <a:p>
          <a:endParaRPr lang="en-US"/>
        </a:p>
      </dgm:t>
    </dgm:pt>
    <dgm:pt modelId="{5150E163-2500-B140-A62E-9C5A5B4EC25F}">
      <dgm:prSet phldrT="[Text]"/>
      <dgm:spPr/>
      <dgm:t>
        <a:bodyPr/>
        <a:lstStyle/>
        <a:p>
          <a:r>
            <a:rPr lang="en-US" dirty="0" smtClean="0"/>
            <a:t>Market</a:t>
          </a:r>
          <a:endParaRPr lang="en-US" dirty="0"/>
        </a:p>
      </dgm:t>
    </dgm:pt>
    <dgm:pt modelId="{A672F44B-DD02-A445-8749-24B81E8CE48B}" type="parTrans" cxnId="{13983CB8-2C1A-8242-A89A-340E23935305}">
      <dgm:prSet/>
      <dgm:spPr/>
      <dgm:t>
        <a:bodyPr/>
        <a:lstStyle/>
        <a:p>
          <a:endParaRPr lang="en-US"/>
        </a:p>
      </dgm:t>
    </dgm:pt>
    <dgm:pt modelId="{AE6A1320-1B9D-7642-9307-FD86F80992F2}" type="sibTrans" cxnId="{13983CB8-2C1A-8242-A89A-340E23935305}">
      <dgm:prSet/>
      <dgm:spPr/>
      <dgm:t>
        <a:bodyPr/>
        <a:lstStyle/>
        <a:p>
          <a:endParaRPr lang="en-US"/>
        </a:p>
      </dgm:t>
    </dgm:pt>
    <dgm:pt modelId="{ECAC1492-4900-1846-8899-2871C52B10CB}" type="pres">
      <dgm:prSet presAssocID="{0ACA95F9-75A6-5B4D-861A-6FC986E284AC}" presName="arrowDiagram" presStyleCnt="0">
        <dgm:presLayoutVars>
          <dgm:chMax val="5"/>
          <dgm:dir/>
          <dgm:resizeHandles val="exact"/>
        </dgm:presLayoutVars>
      </dgm:prSet>
      <dgm:spPr/>
    </dgm:pt>
    <dgm:pt modelId="{D47AFF08-3DBA-FB48-B5E4-B2A5ED60F4FB}" type="pres">
      <dgm:prSet presAssocID="{0ACA95F9-75A6-5B4D-861A-6FC986E284AC}" presName="arrow" presStyleLbl="bgShp" presStyleIdx="0" presStyleCnt="1" custLinFactNeighborX="28431" custLinFactNeighborY="24314"/>
      <dgm:spPr/>
    </dgm:pt>
    <dgm:pt modelId="{2ABB661B-1B07-0C45-B559-52A38E38CAFA}" type="pres">
      <dgm:prSet presAssocID="{0ACA95F9-75A6-5B4D-861A-6FC986E284AC}" presName="arrowDiagram4" presStyleCnt="0"/>
      <dgm:spPr/>
    </dgm:pt>
    <dgm:pt modelId="{C03057A7-EA9B-594C-8473-7DC35F9A1848}" type="pres">
      <dgm:prSet presAssocID="{CA566098-4B77-F147-A258-9F19C759A2D6}" presName="bullet4a" presStyleLbl="node1" presStyleIdx="0" presStyleCnt="4"/>
      <dgm:spPr/>
    </dgm:pt>
    <dgm:pt modelId="{250FBA46-F944-9F42-88FE-7F070BDE9BC2}" type="pres">
      <dgm:prSet presAssocID="{CA566098-4B77-F147-A258-9F19C759A2D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21480-8C7E-614F-B0E5-0CB99C3686C7}" type="pres">
      <dgm:prSet presAssocID="{5F012BD1-5DF7-5049-8D69-C06B01625901}" presName="bullet4b" presStyleLbl="node1" presStyleIdx="1" presStyleCnt="4"/>
      <dgm:spPr/>
    </dgm:pt>
    <dgm:pt modelId="{20207D16-4DA2-774A-A5A6-39C4DCE51FC8}" type="pres">
      <dgm:prSet presAssocID="{5F012BD1-5DF7-5049-8D69-C06B0162590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91CCD-E598-5544-9F0B-8D6E53E61F43}" type="pres">
      <dgm:prSet presAssocID="{51096992-7A6B-CF47-ACC2-713BD6BA53F0}" presName="bullet4c" presStyleLbl="node1" presStyleIdx="2" presStyleCnt="4" custLinFactX="73097" custLinFactNeighborX="100000" custLinFactNeighborY="49566"/>
      <dgm:spPr/>
    </dgm:pt>
    <dgm:pt modelId="{094CDA1B-D415-CF43-A26F-326EA12C936F}" type="pres">
      <dgm:prSet presAssocID="{51096992-7A6B-CF47-ACC2-713BD6BA53F0}" presName="textBox4c" presStyleLbl="revTx" presStyleIdx="2" presStyleCnt="4" custLinFactNeighborX="27883" custLinFactNeighborY="-11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9DB14-AF3B-E843-B4BE-747E9E75323E}" type="pres">
      <dgm:prSet presAssocID="{5150E163-2500-B140-A62E-9C5A5B4EC25F}" presName="bullet4d" presStyleLbl="node1" presStyleIdx="3" presStyleCnt="4" custLinFactNeighborX="73583" custLinFactNeighborY="-10579"/>
      <dgm:spPr/>
    </dgm:pt>
    <dgm:pt modelId="{CB27EBAD-C581-9545-BF76-F3B0588E8F58}" type="pres">
      <dgm:prSet presAssocID="{5150E163-2500-B140-A62E-9C5A5B4EC25F}" presName="textBox4d" presStyleLbl="revTx" presStyleIdx="3" presStyleCnt="4" custLinFactNeighborX="20754" custLinFactNeighborY="2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84F1F6-F096-4EE8-91AE-0D538726A0F4}" type="presOf" srcId="{5F012BD1-5DF7-5049-8D69-C06B01625901}" destId="{20207D16-4DA2-774A-A5A6-39C4DCE51FC8}" srcOrd="0" destOrd="0" presId="urn:microsoft.com/office/officeart/2005/8/layout/arrow2"/>
    <dgm:cxn modelId="{0B389196-31D4-40F4-8188-F29B713DFE99}" type="presOf" srcId="{5150E163-2500-B140-A62E-9C5A5B4EC25F}" destId="{CB27EBAD-C581-9545-BF76-F3B0588E8F58}" srcOrd="0" destOrd="0" presId="urn:microsoft.com/office/officeart/2005/8/layout/arrow2"/>
    <dgm:cxn modelId="{F36861DD-6E57-4E45-98B5-16BFFD4512C6}" srcId="{0ACA95F9-75A6-5B4D-861A-6FC986E284AC}" destId="{CA566098-4B77-F147-A258-9F19C759A2D6}" srcOrd="0" destOrd="0" parTransId="{97955912-03DC-FB44-AA7A-05817ECE0C13}" sibTransId="{7B253E5A-840A-C648-B808-229646A1E382}"/>
    <dgm:cxn modelId="{13983CB8-2C1A-8242-A89A-340E23935305}" srcId="{0ACA95F9-75A6-5B4D-861A-6FC986E284AC}" destId="{5150E163-2500-B140-A62E-9C5A5B4EC25F}" srcOrd="3" destOrd="0" parTransId="{A672F44B-DD02-A445-8749-24B81E8CE48B}" sibTransId="{AE6A1320-1B9D-7642-9307-FD86F80992F2}"/>
    <dgm:cxn modelId="{040BC889-9F84-2A48-A6BD-C53518B7BA74}" srcId="{0ACA95F9-75A6-5B4D-861A-6FC986E284AC}" destId="{5F012BD1-5DF7-5049-8D69-C06B01625901}" srcOrd="1" destOrd="0" parTransId="{92376193-0222-A147-BAB2-7F8A5FB68209}" sibTransId="{792F68A3-6157-6141-B89F-6D5A37804282}"/>
    <dgm:cxn modelId="{9453183A-E456-4E1C-AB2A-E4846D113A97}" type="presOf" srcId="{0ACA95F9-75A6-5B4D-861A-6FC986E284AC}" destId="{ECAC1492-4900-1846-8899-2871C52B10CB}" srcOrd="0" destOrd="0" presId="urn:microsoft.com/office/officeart/2005/8/layout/arrow2"/>
    <dgm:cxn modelId="{60FD0CB7-C923-4245-871B-328210DBEB3B}" srcId="{0ACA95F9-75A6-5B4D-861A-6FC986E284AC}" destId="{51096992-7A6B-CF47-ACC2-713BD6BA53F0}" srcOrd="2" destOrd="0" parTransId="{815CEF36-3D3A-2A41-A054-5B96DCAB3FE4}" sibTransId="{B9B03EB1-BDEA-AE47-A430-F59E8FBC3C66}"/>
    <dgm:cxn modelId="{D4CC1785-4725-4C58-B99F-A4083057EC00}" type="presOf" srcId="{51096992-7A6B-CF47-ACC2-713BD6BA53F0}" destId="{094CDA1B-D415-CF43-A26F-326EA12C936F}" srcOrd="0" destOrd="0" presId="urn:microsoft.com/office/officeart/2005/8/layout/arrow2"/>
    <dgm:cxn modelId="{B5568BAD-CDF3-42A9-8434-23676F75E929}" type="presOf" srcId="{CA566098-4B77-F147-A258-9F19C759A2D6}" destId="{250FBA46-F944-9F42-88FE-7F070BDE9BC2}" srcOrd="0" destOrd="0" presId="urn:microsoft.com/office/officeart/2005/8/layout/arrow2"/>
    <dgm:cxn modelId="{64656A3E-5045-4930-8295-374C1AB426AB}" type="presParOf" srcId="{ECAC1492-4900-1846-8899-2871C52B10CB}" destId="{D47AFF08-3DBA-FB48-B5E4-B2A5ED60F4FB}" srcOrd="0" destOrd="0" presId="urn:microsoft.com/office/officeart/2005/8/layout/arrow2"/>
    <dgm:cxn modelId="{59951C29-87DE-4257-BD2A-5A5C66BD2112}" type="presParOf" srcId="{ECAC1492-4900-1846-8899-2871C52B10CB}" destId="{2ABB661B-1B07-0C45-B559-52A38E38CAFA}" srcOrd="1" destOrd="0" presId="urn:microsoft.com/office/officeart/2005/8/layout/arrow2"/>
    <dgm:cxn modelId="{89D38205-B500-4AB4-91E1-4F5483E10651}" type="presParOf" srcId="{2ABB661B-1B07-0C45-B559-52A38E38CAFA}" destId="{C03057A7-EA9B-594C-8473-7DC35F9A1848}" srcOrd="0" destOrd="0" presId="urn:microsoft.com/office/officeart/2005/8/layout/arrow2"/>
    <dgm:cxn modelId="{F22519C6-3F44-4C7A-945B-39AEFDB3A955}" type="presParOf" srcId="{2ABB661B-1B07-0C45-B559-52A38E38CAFA}" destId="{250FBA46-F944-9F42-88FE-7F070BDE9BC2}" srcOrd="1" destOrd="0" presId="urn:microsoft.com/office/officeart/2005/8/layout/arrow2"/>
    <dgm:cxn modelId="{9DE077DE-B037-4BB3-AE32-8E20DF50C10D}" type="presParOf" srcId="{2ABB661B-1B07-0C45-B559-52A38E38CAFA}" destId="{6D121480-8C7E-614F-B0E5-0CB99C3686C7}" srcOrd="2" destOrd="0" presId="urn:microsoft.com/office/officeart/2005/8/layout/arrow2"/>
    <dgm:cxn modelId="{FC7C356E-27F3-4A3F-A7AC-2EEA262171B1}" type="presParOf" srcId="{2ABB661B-1B07-0C45-B559-52A38E38CAFA}" destId="{20207D16-4DA2-774A-A5A6-39C4DCE51FC8}" srcOrd="3" destOrd="0" presId="urn:microsoft.com/office/officeart/2005/8/layout/arrow2"/>
    <dgm:cxn modelId="{E26641F7-A832-4D52-AF4C-F82ADD6380A7}" type="presParOf" srcId="{2ABB661B-1B07-0C45-B559-52A38E38CAFA}" destId="{BC391CCD-E598-5544-9F0B-8D6E53E61F43}" srcOrd="4" destOrd="0" presId="urn:microsoft.com/office/officeart/2005/8/layout/arrow2"/>
    <dgm:cxn modelId="{AA0D2573-B638-40CC-A51A-36273ED6BA3B}" type="presParOf" srcId="{2ABB661B-1B07-0C45-B559-52A38E38CAFA}" destId="{094CDA1B-D415-CF43-A26F-326EA12C936F}" srcOrd="5" destOrd="0" presId="urn:microsoft.com/office/officeart/2005/8/layout/arrow2"/>
    <dgm:cxn modelId="{A240723F-B96B-48F8-93B6-01D0689E16E2}" type="presParOf" srcId="{2ABB661B-1B07-0C45-B559-52A38E38CAFA}" destId="{06B9DB14-AF3B-E843-B4BE-747E9E75323E}" srcOrd="6" destOrd="0" presId="urn:microsoft.com/office/officeart/2005/8/layout/arrow2"/>
    <dgm:cxn modelId="{EC0419E3-BA37-4760-BA2B-92FF059D642C}" type="presParOf" srcId="{2ABB661B-1B07-0C45-B559-52A38E38CAFA}" destId="{CB27EBAD-C581-9545-BF76-F3B0588E8F5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6779A-DF00-A74E-B369-3E49331C5FA2}" type="doc">
      <dgm:prSet loTypeId="urn:microsoft.com/office/officeart/2005/8/layout/arrow2" loCatId="" qsTypeId="urn:microsoft.com/office/officeart/2005/8/quickstyle/3D3" qsCatId="3D" csTypeId="urn:microsoft.com/office/officeart/2005/8/colors/colorful2" csCatId="colorful" phldr="1"/>
      <dgm:spPr/>
    </dgm:pt>
    <dgm:pt modelId="{6DEBD020-583F-4749-8E4C-8F2B6D07DFDF}">
      <dgm:prSet phldrT="[Text]"/>
      <dgm:spPr/>
      <dgm:t>
        <a:bodyPr/>
        <a:lstStyle/>
        <a:p>
          <a:r>
            <a:rPr lang="en-US" sz="800" b="1" u="sng" dirty="0" smtClean="0"/>
            <a:t>2015-2019</a:t>
          </a:r>
          <a:endParaRPr lang="en-US" sz="800" b="1" u="sng" dirty="0"/>
        </a:p>
      </dgm:t>
    </dgm:pt>
    <dgm:pt modelId="{4B955113-1AD3-3242-A8E9-EC11245D573C}" type="parTrans" cxnId="{506C3193-FC24-8C48-835E-9999927347E4}">
      <dgm:prSet/>
      <dgm:spPr/>
      <dgm:t>
        <a:bodyPr/>
        <a:lstStyle/>
        <a:p>
          <a:endParaRPr lang="en-US"/>
        </a:p>
      </dgm:t>
    </dgm:pt>
    <dgm:pt modelId="{F75CBDAB-3F59-3D45-A440-9E7525F4942B}" type="sibTrans" cxnId="{506C3193-FC24-8C48-835E-9999927347E4}">
      <dgm:prSet/>
      <dgm:spPr/>
      <dgm:t>
        <a:bodyPr/>
        <a:lstStyle/>
        <a:p>
          <a:endParaRPr lang="en-US"/>
        </a:p>
      </dgm:t>
    </dgm:pt>
    <dgm:pt modelId="{47BAAE30-4086-904C-A0F2-95F1680E5250}">
      <dgm:prSet phldrT="[Text]"/>
      <dgm:spPr/>
      <dgm:t>
        <a:bodyPr/>
        <a:lstStyle/>
        <a:p>
          <a:r>
            <a:rPr lang="en-US" sz="800" b="1" u="sng" dirty="0" smtClean="0"/>
            <a:t>2019-2021</a:t>
          </a:r>
        </a:p>
      </dgm:t>
    </dgm:pt>
    <dgm:pt modelId="{DBDB1288-03F7-CD41-AAB0-AAE461222B5B}" type="parTrans" cxnId="{95F817CF-B35B-AE44-909E-EE9E12DB6500}">
      <dgm:prSet/>
      <dgm:spPr/>
      <dgm:t>
        <a:bodyPr/>
        <a:lstStyle/>
        <a:p>
          <a:endParaRPr lang="en-US"/>
        </a:p>
      </dgm:t>
    </dgm:pt>
    <dgm:pt modelId="{49AC672A-79AD-1240-A04A-4541F75C6424}" type="sibTrans" cxnId="{95F817CF-B35B-AE44-909E-EE9E12DB6500}">
      <dgm:prSet/>
      <dgm:spPr/>
      <dgm:t>
        <a:bodyPr/>
        <a:lstStyle/>
        <a:p>
          <a:endParaRPr lang="en-US"/>
        </a:p>
      </dgm:t>
    </dgm:pt>
    <dgm:pt modelId="{2F45B96D-DC3C-AD4D-B986-3CB7E71E7F38}">
      <dgm:prSet phldrT="[Text]"/>
      <dgm:spPr/>
      <dgm:t>
        <a:bodyPr/>
        <a:lstStyle/>
        <a:p>
          <a:r>
            <a:rPr lang="en-US" sz="800" b="1" u="sng" dirty="0" smtClean="0"/>
            <a:t>2021-2025</a:t>
          </a:r>
          <a:endParaRPr lang="en-US" sz="800" b="1" u="sng" dirty="0"/>
        </a:p>
      </dgm:t>
    </dgm:pt>
    <dgm:pt modelId="{71EDD583-6716-F24D-B9E4-496FFCB20EF6}" type="parTrans" cxnId="{0F97F403-58B7-4444-B26B-2438ED5D2655}">
      <dgm:prSet/>
      <dgm:spPr/>
      <dgm:t>
        <a:bodyPr/>
        <a:lstStyle/>
        <a:p>
          <a:endParaRPr lang="en-US"/>
        </a:p>
      </dgm:t>
    </dgm:pt>
    <dgm:pt modelId="{7A7B6970-6CAF-A446-9CE3-E3B475E1381A}" type="sibTrans" cxnId="{0F97F403-58B7-4444-B26B-2438ED5D2655}">
      <dgm:prSet/>
      <dgm:spPr/>
      <dgm:t>
        <a:bodyPr/>
        <a:lstStyle/>
        <a:p>
          <a:endParaRPr lang="en-US"/>
        </a:p>
      </dgm:t>
    </dgm:pt>
    <dgm:pt modelId="{00C0A906-7988-AE4E-91A6-E81C9214AA30}">
      <dgm:prSet phldrT="[Text]" custT="1"/>
      <dgm:spPr/>
      <dgm:t>
        <a:bodyPr/>
        <a:lstStyle/>
        <a:p>
          <a:r>
            <a:rPr lang="en-US" sz="800" dirty="0" err="1" smtClean="0"/>
            <a:t>Penyusunan</a:t>
          </a:r>
          <a:r>
            <a:rPr lang="en-US" sz="800" dirty="0" smtClean="0"/>
            <a:t> roadmap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unggulan</a:t>
          </a:r>
          <a:r>
            <a:rPr lang="en-US" sz="800" dirty="0" smtClean="0"/>
            <a:t>  </a:t>
          </a:r>
          <a:r>
            <a:rPr lang="en-US" sz="800" dirty="0" err="1" smtClean="0"/>
            <a:t>prodi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fakultas</a:t>
          </a:r>
          <a:r>
            <a:rPr lang="en-US" sz="800" dirty="0" smtClean="0"/>
            <a:t>.</a:t>
          </a:r>
          <a:endParaRPr lang="en-US" sz="800" dirty="0"/>
        </a:p>
      </dgm:t>
    </dgm:pt>
    <dgm:pt modelId="{2776EBF6-72D2-3844-8D0C-04965AE214F2}" type="parTrans" cxnId="{37B7CB75-13CD-DA47-A77D-5459D539C8C2}">
      <dgm:prSet/>
      <dgm:spPr/>
      <dgm:t>
        <a:bodyPr/>
        <a:lstStyle/>
        <a:p>
          <a:endParaRPr lang="en-US"/>
        </a:p>
      </dgm:t>
    </dgm:pt>
    <dgm:pt modelId="{9378CC50-93C5-CD4D-9C67-DDBA886CDE0D}" type="sibTrans" cxnId="{37B7CB75-13CD-DA47-A77D-5459D539C8C2}">
      <dgm:prSet/>
      <dgm:spPr/>
      <dgm:t>
        <a:bodyPr/>
        <a:lstStyle/>
        <a:p>
          <a:endParaRPr lang="en-US"/>
        </a:p>
      </dgm:t>
    </dgm:pt>
    <dgm:pt modelId="{BF789733-3DEF-504D-9BFE-E8816FED4B84}">
      <dgm:prSet phldrT="[Text]" custT="1"/>
      <dgm:spPr/>
      <dgm:t>
        <a:bodyPr/>
        <a:lstStyle/>
        <a:p>
          <a:r>
            <a:rPr lang="en-US" sz="800" dirty="0" err="1" smtClean="0"/>
            <a:t>Penyusunan</a:t>
          </a:r>
          <a:r>
            <a:rPr lang="en-US" sz="800" dirty="0" smtClean="0"/>
            <a:t> roadmap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Universitas</a:t>
          </a:r>
          <a:r>
            <a:rPr lang="en-US" sz="800" dirty="0" smtClean="0"/>
            <a:t>.</a:t>
          </a:r>
          <a:endParaRPr lang="en-US" sz="800" dirty="0"/>
        </a:p>
      </dgm:t>
    </dgm:pt>
    <dgm:pt modelId="{15A215A2-C2A9-9047-9ADD-FBCA69484834}" type="parTrans" cxnId="{BC8446EA-CF20-174E-BF83-EAD4CBB425F0}">
      <dgm:prSet/>
      <dgm:spPr/>
      <dgm:t>
        <a:bodyPr/>
        <a:lstStyle/>
        <a:p>
          <a:endParaRPr lang="en-US"/>
        </a:p>
      </dgm:t>
    </dgm:pt>
    <dgm:pt modelId="{275A8FE1-0D15-744C-AA6E-A8BB1BB02EB8}" type="sibTrans" cxnId="{BC8446EA-CF20-174E-BF83-EAD4CBB425F0}">
      <dgm:prSet/>
      <dgm:spPr/>
      <dgm:t>
        <a:bodyPr/>
        <a:lstStyle/>
        <a:p>
          <a:endParaRPr lang="en-US"/>
        </a:p>
      </dgm:t>
    </dgm:pt>
    <dgm:pt modelId="{BF124F83-3C9B-AE42-B058-1D7B4A6AEEA2}">
      <dgm:prSet phldrT="[Text]" custT="1"/>
      <dgm:spPr/>
      <dgm:t>
        <a:bodyPr/>
        <a:lstStyle/>
        <a:p>
          <a:r>
            <a:rPr lang="en-US" sz="800" dirty="0" err="1" smtClean="0"/>
            <a:t>Pembentukan</a:t>
          </a:r>
          <a:r>
            <a:rPr lang="en-US" sz="800" dirty="0" smtClean="0"/>
            <a:t> </a:t>
          </a:r>
          <a:r>
            <a:rPr lang="en-US" sz="800" dirty="0" err="1" smtClean="0"/>
            <a:t>kluster-kluster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unggulan</a:t>
          </a:r>
          <a:endParaRPr lang="en-US" sz="800" dirty="0"/>
        </a:p>
      </dgm:t>
    </dgm:pt>
    <dgm:pt modelId="{B8954935-AE3D-7548-82E3-912C1B4F6950}" type="parTrans" cxnId="{BD79A846-79FA-D049-8EB0-85A74F13A810}">
      <dgm:prSet/>
      <dgm:spPr/>
      <dgm:t>
        <a:bodyPr/>
        <a:lstStyle/>
        <a:p>
          <a:endParaRPr lang="en-US"/>
        </a:p>
      </dgm:t>
    </dgm:pt>
    <dgm:pt modelId="{83581411-C9F7-9E42-9867-9772952EC400}" type="sibTrans" cxnId="{BD79A846-79FA-D049-8EB0-85A74F13A810}">
      <dgm:prSet/>
      <dgm:spPr/>
      <dgm:t>
        <a:bodyPr/>
        <a:lstStyle/>
        <a:p>
          <a:endParaRPr lang="en-US"/>
        </a:p>
      </dgm:t>
    </dgm:pt>
    <dgm:pt modelId="{67A4AE02-08F4-BE40-AB03-5E90EBB314FC}">
      <dgm:prSet phldrT="[Text]" custT="1"/>
      <dgm:spPr/>
      <dgm:t>
        <a:bodyPr/>
        <a:lstStyle/>
        <a:p>
          <a:r>
            <a:rPr lang="en-US" sz="800" dirty="0" err="1" smtClean="0"/>
            <a:t>Pendataan</a:t>
          </a:r>
          <a:r>
            <a:rPr lang="en-US" sz="800" dirty="0" smtClean="0"/>
            <a:t> </a:t>
          </a:r>
          <a:r>
            <a:rPr lang="en-US" sz="800" dirty="0" err="1" smtClean="0"/>
            <a:t>laboratorium</a:t>
          </a:r>
          <a:r>
            <a:rPr lang="en-US" sz="800" dirty="0" smtClean="0"/>
            <a:t> </a:t>
          </a:r>
          <a:r>
            <a:rPr lang="en-US" sz="800" dirty="0" err="1" smtClean="0"/>
            <a:t>ditingkat</a:t>
          </a:r>
          <a:r>
            <a:rPr lang="en-US" sz="800" dirty="0" smtClean="0"/>
            <a:t> </a:t>
          </a:r>
          <a:r>
            <a:rPr lang="en-US" sz="800" dirty="0" err="1" smtClean="0"/>
            <a:t>fakultas</a:t>
          </a:r>
          <a:r>
            <a:rPr lang="en-US" sz="800" dirty="0" smtClean="0"/>
            <a:t> </a:t>
          </a:r>
          <a:r>
            <a:rPr lang="en-US" sz="800" dirty="0" err="1" smtClean="0"/>
            <a:t>untuk</a:t>
          </a:r>
          <a:r>
            <a:rPr lang="en-US" sz="800" dirty="0" smtClean="0"/>
            <a:t> </a:t>
          </a:r>
          <a:r>
            <a:rPr lang="en-US" sz="800" dirty="0" err="1" smtClean="0"/>
            <a:t>mendukung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abdimas</a:t>
          </a:r>
          <a:endParaRPr lang="en-US" sz="800" dirty="0"/>
        </a:p>
      </dgm:t>
    </dgm:pt>
    <dgm:pt modelId="{DAC2F26A-C308-B541-947B-85328A87A0AB}" type="parTrans" cxnId="{26DFB746-B3F0-E346-B59E-597C42ADA033}">
      <dgm:prSet/>
      <dgm:spPr/>
      <dgm:t>
        <a:bodyPr/>
        <a:lstStyle/>
        <a:p>
          <a:endParaRPr lang="en-US"/>
        </a:p>
      </dgm:t>
    </dgm:pt>
    <dgm:pt modelId="{FE44D560-FCB1-6341-8F28-C6AB6EAA1E5C}" type="sibTrans" cxnId="{26DFB746-B3F0-E346-B59E-597C42ADA033}">
      <dgm:prSet/>
      <dgm:spPr/>
      <dgm:t>
        <a:bodyPr/>
        <a:lstStyle/>
        <a:p>
          <a:endParaRPr lang="en-US"/>
        </a:p>
      </dgm:t>
    </dgm:pt>
    <dgm:pt modelId="{5AA4D16E-62D9-0F4E-BD39-EC8CC15C2AE4}">
      <dgm:prSet phldrT="[Text]" custT="1"/>
      <dgm:spPr/>
      <dgm:t>
        <a:bodyPr/>
        <a:lstStyle/>
        <a:p>
          <a:r>
            <a:rPr lang="en-US" sz="800" dirty="0" err="1" smtClean="0"/>
            <a:t>Membudayakan</a:t>
          </a:r>
          <a:r>
            <a:rPr lang="en-US" sz="800" dirty="0" smtClean="0"/>
            <a:t> </a:t>
          </a:r>
          <a:r>
            <a:rPr lang="en-US" sz="800" dirty="0" err="1" smtClean="0"/>
            <a:t>desiminasi</a:t>
          </a:r>
          <a:r>
            <a:rPr lang="en-US" sz="800" dirty="0" smtClean="0"/>
            <a:t> </a:t>
          </a:r>
          <a:r>
            <a:rPr lang="en-US" sz="800" dirty="0" err="1" smtClean="0"/>
            <a:t>hasil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endParaRPr lang="en-US" sz="800" dirty="0"/>
        </a:p>
      </dgm:t>
    </dgm:pt>
    <dgm:pt modelId="{AF80D211-0F55-8046-917F-772035D7DB07}" type="parTrans" cxnId="{0F40BB21-ED6D-6C4F-B93D-1F4BA6AA62A8}">
      <dgm:prSet/>
      <dgm:spPr/>
      <dgm:t>
        <a:bodyPr/>
        <a:lstStyle/>
        <a:p>
          <a:endParaRPr lang="en-US"/>
        </a:p>
      </dgm:t>
    </dgm:pt>
    <dgm:pt modelId="{D5103C77-260C-2341-B31F-B3554C509E7C}" type="sibTrans" cxnId="{0F40BB21-ED6D-6C4F-B93D-1F4BA6AA62A8}">
      <dgm:prSet/>
      <dgm:spPr/>
      <dgm:t>
        <a:bodyPr/>
        <a:lstStyle/>
        <a:p>
          <a:endParaRPr lang="en-US"/>
        </a:p>
      </dgm:t>
    </dgm:pt>
    <dgm:pt modelId="{350150D0-0717-7641-8238-AFAB79CA99EE}">
      <dgm:prSet phldrT="[Text]" custT="1"/>
      <dgm:spPr/>
      <dgm:t>
        <a:bodyPr/>
        <a:lstStyle/>
        <a:p>
          <a:r>
            <a:rPr lang="en-US" sz="800" dirty="0" err="1" smtClean="0"/>
            <a:t>Bersama</a:t>
          </a:r>
          <a:r>
            <a:rPr lang="en-US" sz="800" dirty="0" smtClean="0"/>
            <a:t>  </a:t>
          </a:r>
          <a:r>
            <a:rPr lang="en-US" sz="800" dirty="0" err="1" smtClean="0"/>
            <a:t>sentra</a:t>
          </a:r>
          <a:r>
            <a:rPr lang="en-US" sz="800" dirty="0" smtClean="0"/>
            <a:t> HAKI </a:t>
          </a:r>
          <a:r>
            <a:rPr lang="en-US" sz="800" dirty="0" err="1" smtClean="0"/>
            <a:t>mendorong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mengelola</a:t>
          </a:r>
          <a:r>
            <a:rPr lang="en-US" sz="800" dirty="0" smtClean="0"/>
            <a:t> </a:t>
          </a:r>
          <a:r>
            <a:rPr lang="en-US" sz="800" dirty="0" err="1" smtClean="0"/>
            <a:t>hasil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yang </a:t>
          </a:r>
          <a:r>
            <a:rPr lang="en-US" sz="800" dirty="0" err="1" smtClean="0"/>
            <a:t>berpotensi</a:t>
          </a:r>
          <a:r>
            <a:rPr lang="en-US" sz="800" dirty="0" smtClean="0"/>
            <a:t> HKI</a:t>
          </a:r>
          <a:endParaRPr lang="en-US" sz="800" dirty="0"/>
        </a:p>
      </dgm:t>
    </dgm:pt>
    <dgm:pt modelId="{CCE84C50-B32B-8A49-A54C-D0FB60D1F710}" type="parTrans" cxnId="{D9CE1C9C-979F-004F-94A2-708AC24094E0}">
      <dgm:prSet/>
      <dgm:spPr/>
      <dgm:t>
        <a:bodyPr/>
        <a:lstStyle/>
        <a:p>
          <a:endParaRPr lang="en-US"/>
        </a:p>
      </dgm:t>
    </dgm:pt>
    <dgm:pt modelId="{C25B2BE4-6995-164E-95C1-187616E4852C}" type="sibTrans" cxnId="{D9CE1C9C-979F-004F-94A2-708AC24094E0}">
      <dgm:prSet/>
      <dgm:spPr/>
      <dgm:t>
        <a:bodyPr/>
        <a:lstStyle/>
        <a:p>
          <a:endParaRPr lang="en-US"/>
        </a:p>
      </dgm:t>
    </dgm:pt>
    <dgm:pt modelId="{F8F23E94-9DC0-5049-961C-A855C4E0E201}">
      <dgm:prSet phldrT="[Text]" custT="1"/>
      <dgm:spPr/>
      <dgm:t>
        <a:bodyPr/>
        <a:lstStyle/>
        <a:p>
          <a:r>
            <a:rPr lang="en-US" sz="1050" dirty="0" err="1" smtClean="0"/>
            <a:t>Peningkatan</a:t>
          </a:r>
          <a:r>
            <a:rPr lang="en-US" sz="1050" dirty="0" smtClean="0"/>
            <a:t> </a:t>
          </a:r>
          <a:r>
            <a:rPr lang="en-US" sz="1050" dirty="0" err="1" smtClean="0"/>
            <a:t>kualitas</a:t>
          </a:r>
          <a:r>
            <a:rPr lang="en-US" sz="1050" dirty="0" smtClean="0"/>
            <a:t> </a:t>
          </a:r>
          <a:r>
            <a:rPr lang="en-US" sz="1050" dirty="0" err="1" smtClean="0"/>
            <a:t>penelitian</a:t>
          </a:r>
          <a:r>
            <a:rPr lang="en-US" sz="1050" dirty="0" smtClean="0"/>
            <a:t> </a:t>
          </a:r>
          <a:r>
            <a:rPr lang="en-US" sz="1050" dirty="0" err="1" smtClean="0"/>
            <a:t>dasar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terapan</a:t>
          </a:r>
          <a:r>
            <a:rPr lang="en-US" sz="1050" dirty="0" smtClean="0"/>
            <a:t>.</a:t>
          </a:r>
          <a:endParaRPr lang="en-US" sz="1050" dirty="0"/>
        </a:p>
      </dgm:t>
    </dgm:pt>
    <dgm:pt modelId="{607A9C29-15CB-E543-ABE5-D5D84535952E}" type="parTrans" cxnId="{A41503CC-1B3C-734C-9C2A-AAA9B410BF73}">
      <dgm:prSet/>
      <dgm:spPr/>
      <dgm:t>
        <a:bodyPr/>
        <a:lstStyle/>
        <a:p>
          <a:endParaRPr lang="en-US"/>
        </a:p>
      </dgm:t>
    </dgm:pt>
    <dgm:pt modelId="{437173DB-A416-F945-8C68-BA81BB5F176F}" type="sibTrans" cxnId="{A41503CC-1B3C-734C-9C2A-AAA9B410BF73}">
      <dgm:prSet/>
      <dgm:spPr/>
      <dgm:t>
        <a:bodyPr/>
        <a:lstStyle/>
        <a:p>
          <a:endParaRPr lang="en-US"/>
        </a:p>
      </dgm:t>
    </dgm:pt>
    <dgm:pt modelId="{2FD8B3FB-B3E5-6440-9B72-4540A7DB8168}">
      <dgm:prSet phldrT="[Text]" custT="1"/>
      <dgm:spPr/>
      <dgm:t>
        <a:bodyPr/>
        <a:lstStyle/>
        <a:p>
          <a:r>
            <a:rPr lang="en-US" sz="1050" dirty="0" err="1" smtClean="0"/>
            <a:t>Peningkatan</a:t>
          </a:r>
          <a:r>
            <a:rPr lang="en-US" sz="1050" dirty="0" smtClean="0"/>
            <a:t> </a:t>
          </a:r>
          <a:r>
            <a:rPr lang="en-US" sz="1050" dirty="0" err="1" smtClean="0"/>
            <a:t>kualitas</a:t>
          </a:r>
          <a:r>
            <a:rPr lang="en-US" sz="1050" dirty="0" smtClean="0"/>
            <a:t> </a:t>
          </a:r>
          <a:r>
            <a:rPr lang="en-US" sz="1050" dirty="0" err="1" smtClean="0"/>
            <a:t>Abdimas</a:t>
          </a:r>
          <a:endParaRPr lang="en-US" sz="1050" dirty="0"/>
        </a:p>
      </dgm:t>
    </dgm:pt>
    <dgm:pt modelId="{BCD5D58B-6509-D946-9600-2CA1516C1BC6}" type="parTrans" cxnId="{7D650D0E-3F37-B245-A845-3FAC4DDA3447}">
      <dgm:prSet/>
      <dgm:spPr/>
      <dgm:t>
        <a:bodyPr/>
        <a:lstStyle/>
        <a:p>
          <a:endParaRPr lang="en-US"/>
        </a:p>
      </dgm:t>
    </dgm:pt>
    <dgm:pt modelId="{9FD82AE1-AB81-8F44-ADB4-90BBFEE526B6}" type="sibTrans" cxnId="{7D650D0E-3F37-B245-A845-3FAC4DDA3447}">
      <dgm:prSet/>
      <dgm:spPr/>
      <dgm:t>
        <a:bodyPr/>
        <a:lstStyle/>
        <a:p>
          <a:endParaRPr lang="en-US"/>
        </a:p>
      </dgm:t>
    </dgm:pt>
    <dgm:pt modelId="{6993986A-319D-D64C-BB18-05178C4953F5}">
      <dgm:prSet phldrT="[Text]" custT="1"/>
      <dgm:spPr/>
      <dgm:t>
        <a:bodyPr/>
        <a:lstStyle/>
        <a:p>
          <a:r>
            <a:rPr lang="en-US" sz="800" dirty="0" err="1" smtClean="0"/>
            <a:t>Melaksanakan</a:t>
          </a:r>
          <a:r>
            <a:rPr lang="en-US" sz="800" dirty="0" smtClean="0"/>
            <a:t>  </a:t>
          </a:r>
          <a:r>
            <a:rPr lang="en-US" sz="800" dirty="0" err="1" smtClean="0"/>
            <a:t>kegiatan</a:t>
          </a:r>
          <a:r>
            <a:rPr lang="en-US" sz="800" dirty="0" smtClean="0"/>
            <a:t> ABDIMAS </a:t>
          </a:r>
          <a:r>
            <a:rPr lang="en-US" sz="800" dirty="0" err="1" smtClean="0"/>
            <a:t>dan</a:t>
          </a:r>
          <a:r>
            <a:rPr lang="en-US" sz="800" dirty="0" smtClean="0"/>
            <a:t> KKN</a:t>
          </a:r>
          <a:endParaRPr lang="en-US" sz="800" dirty="0"/>
        </a:p>
      </dgm:t>
    </dgm:pt>
    <dgm:pt modelId="{FD131265-1F00-C94C-9DEA-BA7DD9935FD9}" type="parTrans" cxnId="{4855527C-6C64-8642-B281-C0AE8503ECD6}">
      <dgm:prSet/>
      <dgm:spPr/>
      <dgm:t>
        <a:bodyPr/>
        <a:lstStyle/>
        <a:p>
          <a:endParaRPr lang="en-US"/>
        </a:p>
      </dgm:t>
    </dgm:pt>
    <dgm:pt modelId="{E7477D11-536C-1F45-A540-694BAE2D3E45}" type="sibTrans" cxnId="{4855527C-6C64-8642-B281-C0AE8503ECD6}">
      <dgm:prSet/>
      <dgm:spPr/>
      <dgm:t>
        <a:bodyPr/>
        <a:lstStyle/>
        <a:p>
          <a:endParaRPr lang="en-US"/>
        </a:p>
      </dgm:t>
    </dgm:pt>
    <dgm:pt modelId="{A7F58BA6-ADDE-CA4A-AD0C-0170EC1498B4}">
      <dgm:prSet phldrT="[Text]" custT="1"/>
      <dgm:spPr/>
      <dgm:t>
        <a:bodyPr/>
        <a:lstStyle/>
        <a:p>
          <a:r>
            <a:rPr lang="en-US" sz="1050" dirty="0" err="1" smtClean="0"/>
            <a:t>Peningkatan</a:t>
          </a:r>
          <a:r>
            <a:rPr lang="en-US" sz="1050" dirty="0" smtClean="0"/>
            <a:t> </a:t>
          </a:r>
          <a:r>
            <a:rPr lang="en-US" sz="1050" dirty="0" err="1" smtClean="0"/>
            <a:t>jumlah</a:t>
          </a:r>
          <a:r>
            <a:rPr lang="en-US" sz="1050" dirty="0" smtClean="0"/>
            <a:t> </a:t>
          </a:r>
          <a:r>
            <a:rPr lang="en-US" sz="1050" dirty="0" err="1" smtClean="0"/>
            <a:t>publikasi</a:t>
          </a:r>
          <a:r>
            <a:rPr lang="en-US" sz="1050" dirty="0" smtClean="0"/>
            <a:t> </a:t>
          </a:r>
          <a:r>
            <a:rPr lang="en-US" sz="1050" dirty="0" err="1" smtClean="0"/>
            <a:t>penelitian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abdimas</a:t>
          </a:r>
          <a:r>
            <a:rPr lang="en-US" sz="1050" dirty="0" smtClean="0"/>
            <a:t> </a:t>
          </a:r>
          <a:r>
            <a:rPr lang="en-US" sz="1050" dirty="0" err="1" smtClean="0"/>
            <a:t>dalam</a:t>
          </a:r>
          <a:r>
            <a:rPr lang="en-US" sz="1050" dirty="0" smtClean="0"/>
            <a:t> </a:t>
          </a:r>
          <a:r>
            <a:rPr lang="en-US" sz="1050" dirty="0" err="1" smtClean="0"/>
            <a:t>jurnal</a:t>
          </a:r>
          <a:r>
            <a:rPr lang="en-US" sz="1050" dirty="0" smtClean="0"/>
            <a:t> </a:t>
          </a:r>
          <a:r>
            <a:rPr lang="en-US" sz="1050" dirty="0" err="1" smtClean="0"/>
            <a:t>bereputasi</a:t>
          </a:r>
          <a:r>
            <a:rPr lang="en-US" sz="1050" dirty="0" smtClean="0"/>
            <a:t>.</a:t>
          </a:r>
          <a:endParaRPr lang="en-US" sz="1050" dirty="0"/>
        </a:p>
      </dgm:t>
    </dgm:pt>
    <dgm:pt modelId="{C9162902-4251-A642-BE69-D9EA4075691C}" type="parTrans" cxnId="{FEFABD16-12A0-C84C-BED0-9AA1DA6AE35A}">
      <dgm:prSet/>
      <dgm:spPr/>
      <dgm:t>
        <a:bodyPr/>
        <a:lstStyle/>
        <a:p>
          <a:endParaRPr lang="en-US"/>
        </a:p>
      </dgm:t>
    </dgm:pt>
    <dgm:pt modelId="{4DACF517-D668-EB40-BEFA-FE34855CD556}" type="sibTrans" cxnId="{FEFABD16-12A0-C84C-BED0-9AA1DA6AE35A}">
      <dgm:prSet/>
      <dgm:spPr/>
      <dgm:t>
        <a:bodyPr/>
        <a:lstStyle/>
        <a:p>
          <a:endParaRPr lang="en-US"/>
        </a:p>
      </dgm:t>
    </dgm:pt>
    <dgm:pt modelId="{9BCAF51E-2F05-BD47-92A1-A08920EB0B20}">
      <dgm:prSet phldrT="[Text]" custT="1"/>
      <dgm:spPr/>
      <dgm:t>
        <a:bodyPr/>
        <a:lstStyle/>
        <a:p>
          <a:r>
            <a:rPr lang="en-US" sz="1050" dirty="0" err="1" smtClean="0"/>
            <a:t>Pemasaran</a:t>
          </a:r>
          <a:r>
            <a:rPr lang="en-US" sz="1050" dirty="0" smtClean="0"/>
            <a:t> </a:t>
          </a:r>
          <a:r>
            <a:rPr lang="en-US" sz="1050" dirty="0" err="1" smtClean="0"/>
            <a:t>produk</a:t>
          </a:r>
          <a:r>
            <a:rPr lang="en-US" sz="1050" dirty="0" smtClean="0"/>
            <a:t> </a:t>
          </a:r>
          <a:r>
            <a:rPr lang="en-US" sz="1050" dirty="0" err="1" smtClean="0"/>
            <a:t>unggulan</a:t>
          </a:r>
          <a:r>
            <a:rPr lang="en-US" sz="1050" dirty="0" smtClean="0"/>
            <a:t> </a:t>
          </a:r>
          <a:r>
            <a:rPr lang="en-US" sz="1050" dirty="0" err="1" smtClean="0"/>
            <a:t>hasil</a:t>
          </a:r>
          <a:r>
            <a:rPr lang="en-US" sz="1050" dirty="0" smtClean="0"/>
            <a:t> </a:t>
          </a:r>
          <a:r>
            <a:rPr lang="en-US" sz="1050" dirty="0" err="1" smtClean="0"/>
            <a:t>penelitian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abdimas</a:t>
          </a:r>
          <a:endParaRPr lang="en-US" sz="1050" dirty="0"/>
        </a:p>
      </dgm:t>
    </dgm:pt>
    <dgm:pt modelId="{095A0B3E-DF50-E945-9E55-FBFD647E7554}" type="parTrans" cxnId="{FCDCB2DA-5979-C744-A7A7-C2BC3CA57EA7}">
      <dgm:prSet/>
      <dgm:spPr/>
      <dgm:t>
        <a:bodyPr/>
        <a:lstStyle/>
        <a:p>
          <a:endParaRPr lang="en-US"/>
        </a:p>
      </dgm:t>
    </dgm:pt>
    <dgm:pt modelId="{5DCA3C41-93BF-A245-BA01-7658ABB9838B}" type="sibTrans" cxnId="{FCDCB2DA-5979-C744-A7A7-C2BC3CA57EA7}">
      <dgm:prSet/>
      <dgm:spPr/>
      <dgm:t>
        <a:bodyPr/>
        <a:lstStyle/>
        <a:p>
          <a:endParaRPr lang="en-US"/>
        </a:p>
      </dgm:t>
    </dgm:pt>
    <dgm:pt modelId="{D3F6B2F1-B57A-C04B-9A89-46C6F8993083}">
      <dgm:prSet phldrT="[Text]" custT="1"/>
      <dgm:spPr/>
      <dgm:t>
        <a:bodyPr/>
        <a:lstStyle/>
        <a:p>
          <a:r>
            <a:rPr lang="en-US" sz="800" dirty="0" err="1" smtClean="0"/>
            <a:t>Pelaksanaan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internal </a:t>
          </a:r>
          <a:r>
            <a:rPr lang="en-US" sz="800" dirty="0" err="1" smtClean="0"/>
            <a:t>fakultas</a:t>
          </a:r>
          <a:r>
            <a:rPr lang="en-US" sz="800" dirty="0" smtClean="0"/>
            <a:t> </a:t>
          </a:r>
          <a:endParaRPr lang="en-US" sz="800" dirty="0"/>
        </a:p>
      </dgm:t>
    </dgm:pt>
    <dgm:pt modelId="{46A357CD-95F5-3C4E-905E-6041CB6775E9}" type="parTrans" cxnId="{BF64B6D8-BBC7-554E-AAD4-EA0164A93E54}">
      <dgm:prSet/>
      <dgm:spPr/>
      <dgm:t>
        <a:bodyPr/>
        <a:lstStyle/>
        <a:p>
          <a:endParaRPr lang="en-US"/>
        </a:p>
      </dgm:t>
    </dgm:pt>
    <dgm:pt modelId="{A1EA33D3-2FF3-F247-810F-63F22FB7AE3D}" type="sibTrans" cxnId="{BF64B6D8-BBC7-554E-AAD4-EA0164A93E54}">
      <dgm:prSet/>
      <dgm:spPr/>
      <dgm:t>
        <a:bodyPr/>
        <a:lstStyle/>
        <a:p>
          <a:endParaRPr lang="en-US"/>
        </a:p>
      </dgm:t>
    </dgm:pt>
    <dgm:pt modelId="{88763281-F305-EE43-A78E-D2B81D0D887B}">
      <dgm:prSet phldrT="[Text]" custT="1"/>
      <dgm:spPr/>
      <dgm:t>
        <a:bodyPr/>
        <a:lstStyle/>
        <a:p>
          <a:r>
            <a:rPr lang="en-US" sz="800" dirty="0" err="1" smtClean="0"/>
            <a:t>Pelaksanaan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monev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internal LPPM UMJ</a:t>
          </a:r>
          <a:endParaRPr lang="en-US" sz="800" dirty="0"/>
        </a:p>
      </dgm:t>
    </dgm:pt>
    <dgm:pt modelId="{E0879575-80C2-DE46-92C8-AEAEFCAB04FA}" type="parTrans" cxnId="{470979DF-7238-7441-9180-ECCE26B028F7}">
      <dgm:prSet/>
      <dgm:spPr/>
      <dgm:t>
        <a:bodyPr/>
        <a:lstStyle/>
        <a:p>
          <a:endParaRPr lang="en-US"/>
        </a:p>
      </dgm:t>
    </dgm:pt>
    <dgm:pt modelId="{5B805BC5-480F-6E41-94CF-1DFC0CB54F01}" type="sibTrans" cxnId="{470979DF-7238-7441-9180-ECCE26B028F7}">
      <dgm:prSet/>
      <dgm:spPr/>
      <dgm:t>
        <a:bodyPr/>
        <a:lstStyle/>
        <a:p>
          <a:endParaRPr lang="en-US"/>
        </a:p>
      </dgm:t>
    </dgm:pt>
    <dgm:pt modelId="{5EF03305-2347-754F-AAD3-ECAB91FA131F}">
      <dgm:prSet phldrT="[Text]" custT="1"/>
      <dgm:spPr/>
      <dgm:t>
        <a:bodyPr/>
        <a:lstStyle/>
        <a:p>
          <a:r>
            <a:rPr lang="en-US" sz="800" dirty="0" err="1" smtClean="0"/>
            <a:t>Pelaksanaan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monev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kemenristedikti</a:t>
          </a:r>
          <a:r>
            <a:rPr lang="en-US" sz="800" dirty="0" smtClean="0"/>
            <a:t> </a:t>
          </a:r>
          <a:endParaRPr lang="en-US" sz="800" dirty="0"/>
        </a:p>
      </dgm:t>
    </dgm:pt>
    <dgm:pt modelId="{D8AD0518-D419-E64A-9D8D-F8C709556F4F}" type="parTrans" cxnId="{58BDFBD8-A227-E44E-AF9F-F6615A2F3E21}">
      <dgm:prSet/>
      <dgm:spPr/>
      <dgm:t>
        <a:bodyPr/>
        <a:lstStyle/>
        <a:p>
          <a:endParaRPr lang="en-US"/>
        </a:p>
      </dgm:t>
    </dgm:pt>
    <dgm:pt modelId="{DA7A63E0-72F3-844F-B50A-A3F02BBB916A}" type="sibTrans" cxnId="{58BDFBD8-A227-E44E-AF9F-F6615A2F3E21}">
      <dgm:prSet/>
      <dgm:spPr/>
      <dgm:t>
        <a:bodyPr/>
        <a:lstStyle/>
        <a:p>
          <a:endParaRPr lang="en-US"/>
        </a:p>
      </dgm:t>
    </dgm:pt>
    <dgm:pt modelId="{176107DB-E454-ED40-938C-060B37967F5C}">
      <dgm:prSet phldrT="[Text]" custT="1"/>
      <dgm:spPr/>
      <dgm:t>
        <a:bodyPr/>
        <a:lstStyle/>
        <a:p>
          <a:r>
            <a:rPr lang="en-US" sz="800" dirty="0" err="1" smtClean="0"/>
            <a:t>Penyusunan</a:t>
          </a:r>
          <a:r>
            <a:rPr lang="en-US" sz="800" dirty="0" smtClean="0"/>
            <a:t> RIP UMJ</a:t>
          </a:r>
          <a:endParaRPr lang="en-US" sz="800" dirty="0"/>
        </a:p>
      </dgm:t>
    </dgm:pt>
    <dgm:pt modelId="{E2FA81BE-CE98-6F4F-A392-B11B3603CC5F}" type="parTrans" cxnId="{3704DAE6-47E9-F746-9F08-20B595AEC711}">
      <dgm:prSet/>
      <dgm:spPr/>
      <dgm:t>
        <a:bodyPr/>
        <a:lstStyle/>
        <a:p>
          <a:endParaRPr lang="en-US"/>
        </a:p>
      </dgm:t>
    </dgm:pt>
    <dgm:pt modelId="{1FE54217-BD19-A445-BE6F-F45880C8012C}" type="sibTrans" cxnId="{3704DAE6-47E9-F746-9F08-20B595AEC711}">
      <dgm:prSet/>
      <dgm:spPr/>
      <dgm:t>
        <a:bodyPr/>
        <a:lstStyle/>
        <a:p>
          <a:endParaRPr lang="en-US"/>
        </a:p>
      </dgm:t>
    </dgm:pt>
    <dgm:pt modelId="{15B18A6C-69D1-CD40-9DDE-1523338E8FB7}">
      <dgm:prSet custT="1"/>
      <dgm:spPr/>
      <dgm:t>
        <a:bodyPr/>
        <a:lstStyle/>
        <a:p>
          <a:pPr marL="0" indent="0"/>
          <a:r>
            <a:rPr lang="en-US" sz="800" dirty="0" err="1" smtClean="0"/>
            <a:t>Penyelenggaraan</a:t>
          </a:r>
          <a:r>
            <a:rPr lang="en-US" sz="800" dirty="0" smtClean="0"/>
            <a:t> </a:t>
          </a:r>
          <a:r>
            <a:rPr lang="en-US" sz="800" dirty="0" err="1" smtClean="0"/>
            <a:t>koordinasi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pembimbingan</a:t>
          </a:r>
          <a:r>
            <a:rPr lang="en-US" sz="800" dirty="0" smtClean="0"/>
            <a:t> </a:t>
          </a:r>
          <a:r>
            <a:rPr lang="en-US" sz="800" dirty="0" err="1" smtClean="0"/>
            <a:t>Pengabdian</a:t>
          </a:r>
          <a:r>
            <a:rPr lang="en-US" sz="800" dirty="0" smtClean="0"/>
            <a:t> </a:t>
          </a:r>
          <a:r>
            <a:rPr lang="en-US" sz="800" dirty="0" err="1" smtClean="0"/>
            <a:t>Masyarakat</a:t>
          </a:r>
          <a:r>
            <a:rPr lang="en-US" sz="800" dirty="0" smtClean="0"/>
            <a:t> Internal UMJ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Eksternal</a:t>
          </a:r>
          <a:r>
            <a:rPr lang="en-US" sz="800" dirty="0" smtClean="0"/>
            <a:t> UMJ</a:t>
          </a:r>
          <a:endParaRPr lang="en-ID" sz="800" dirty="0"/>
        </a:p>
      </dgm:t>
    </dgm:pt>
    <dgm:pt modelId="{A6E7F15C-82A0-A140-9BAB-385680EB736D}" type="parTrans" cxnId="{CEF14DA9-AAB2-224A-AA79-5463977BF292}">
      <dgm:prSet/>
      <dgm:spPr/>
      <dgm:t>
        <a:bodyPr/>
        <a:lstStyle/>
        <a:p>
          <a:endParaRPr lang="en-US"/>
        </a:p>
      </dgm:t>
    </dgm:pt>
    <dgm:pt modelId="{0F15260A-A318-8346-94C8-319D1FD506A2}" type="sibTrans" cxnId="{CEF14DA9-AAB2-224A-AA79-5463977BF292}">
      <dgm:prSet/>
      <dgm:spPr/>
      <dgm:t>
        <a:bodyPr/>
        <a:lstStyle/>
        <a:p>
          <a:endParaRPr lang="en-US"/>
        </a:p>
      </dgm:t>
    </dgm:pt>
    <dgm:pt modelId="{2FC53070-243B-B14C-8714-1F9F8C5E8FD2}">
      <dgm:prSet custT="1"/>
      <dgm:spPr/>
      <dgm:t>
        <a:bodyPr/>
        <a:lstStyle/>
        <a:p>
          <a:pPr marL="0" indent="0"/>
          <a:r>
            <a:rPr lang="en-US" sz="800" dirty="0" smtClean="0"/>
            <a:t>Monitoring </a:t>
          </a:r>
          <a:r>
            <a:rPr lang="en-US" sz="800" dirty="0" err="1" smtClean="0"/>
            <a:t>Evaluasi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Pengabdian</a:t>
          </a:r>
          <a:r>
            <a:rPr lang="en-US" sz="800" dirty="0" smtClean="0"/>
            <a:t> </a:t>
          </a:r>
          <a:r>
            <a:rPr lang="en-US" sz="800" dirty="0" err="1" smtClean="0"/>
            <a:t>Masyarakat</a:t>
          </a:r>
          <a:endParaRPr lang="en-ID" sz="800" dirty="0"/>
        </a:p>
      </dgm:t>
    </dgm:pt>
    <dgm:pt modelId="{91BF8C1F-333C-6145-AAE5-4E58285D733A}" type="parTrans" cxnId="{ABEE48A2-4C1B-4342-B03E-98163FF299BA}">
      <dgm:prSet/>
      <dgm:spPr/>
      <dgm:t>
        <a:bodyPr/>
        <a:lstStyle/>
        <a:p>
          <a:endParaRPr lang="en-US"/>
        </a:p>
      </dgm:t>
    </dgm:pt>
    <dgm:pt modelId="{CAA2CDE2-E03C-7245-A104-C141E19CA739}" type="sibTrans" cxnId="{ABEE48A2-4C1B-4342-B03E-98163FF299BA}">
      <dgm:prSet/>
      <dgm:spPr/>
      <dgm:t>
        <a:bodyPr/>
        <a:lstStyle/>
        <a:p>
          <a:endParaRPr lang="en-US"/>
        </a:p>
      </dgm:t>
    </dgm:pt>
    <dgm:pt modelId="{ACAA47F1-C492-6E4D-97DD-0312D980691C}">
      <dgm:prSet custT="1"/>
      <dgm:spPr/>
      <dgm:t>
        <a:bodyPr/>
        <a:lstStyle/>
        <a:p>
          <a:pPr marL="0" indent="0"/>
          <a:r>
            <a:rPr lang="en-US" sz="800" dirty="0" err="1" smtClean="0"/>
            <a:t>Kerjasama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komunikasi</a:t>
          </a:r>
          <a:r>
            <a:rPr lang="en-US" sz="800" dirty="0" smtClean="0"/>
            <a:t> </a:t>
          </a:r>
          <a:r>
            <a:rPr lang="en-US" sz="800" dirty="0" err="1" smtClean="0"/>
            <a:t>ilmu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institusi</a:t>
          </a:r>
          <a:r>
            <a:rPr lang="en-US" sz="800" dirty="0" smtClean="0"/>
            <a:t> </a:t>
          </a:r>
          <a:r>
            <a:rPr lang="en-US" sz="800" dirty="0" err="1" smtClean="0"/>
            <a:t>pemerintah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swasta</a:t>
          </a:r>
          <a:r>
            <a:rPr lang="en-US" sz="800" dirty="0" smtClean="0"/>
            <a:t> </a:t>
          </a:r>
          <a:r>
            <a:rPr lang="en-US" sz="800" dirty="0" err="1" smtClean="0"/>
            <a:t>dalam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luar</a:t>
          </a:r>
          <a:r>
            <a:rPr lang="en-US" sz="800" dirty="0" smtClean="0"/>
            <a:t> </a:t>
          </a:r>
          <a:r>
            <a:rPr lang="en-US" sz="800" dirty="0" err="1" smtClean="0"/>
            <a:t>negeri</a:t>
          </a:r>
          <a:r>
            <a:rPr lang="en-US" sz="800" dirty="0" smtClean="0"/>
            <a:t>.</a:t>
          </a:r>
          <a:endParaRPr lang="en-ID" sz="800" dirty="0"/>
        </a:p>
      </dgm:t>
    </dgm:pt>
    <dgm:pt modelId="{AB040EC7-E7D5-6F43-9517-AB4FC0B69FDB}" type="parTrans" cxnId="{3A2E56CE-49D6-8B4E-9DE2-DC09616C4B23}">
      <dgm:prSet/>
      <dgm:spPr/>
      <dgm:t>
        <a:bodyPr/>
        <a:lstStyle/>
        <a:p>
          <a:endParaRPr lang="en-US"/>
        </a:p>
      </dgm:t>
    </dgm:pt>
    <dgm:pt modelId="{6EE6B2BF-BF0A-9F47-9102-697A9AB5CDF6}" type="sibTrans" cxnId="{3A2E56CE-49D6-8B4E-9DE2-DC09616C4B23}">
      <dgm:prSet/>
      <dgm:spPr/>
      <dgm:t>
        <a:bodyPr/>
        <a:lstStyle/>
        <a:p>
          <a:endParaRPr lang="en-US"/>
        </a:p>
      </dgm:t>
    </dgm:pt>
    <dgm:pt modelId="{59923839-2CDA-BA43-A133-2F831AFE7445}">
      <dgm:prSet custT="1"/>
      <dgm:spPr/>
      <dgm:t>
        <a:bodyPr/>
        <a:lstStyle/>
        <a:p>
          <a:pPr marL="0" indent="0"/>
          <a:r>
            <a:rPr lang="en-US" sz="800" dirty="0" err="1" smtClean="0"/>
            <a:t>Pelatihan</a:t>
          </a:r>
          <a:r>
            <a:rPr lang="en-US" sz="800" dirty="0" smtClean="0"/>
            <a:t> </a:t>
          </a:r>
          <a:r>
            <a:rPr lang="en-US" sz="800" dirty="0" err="1" smtClean="0"/>
            <a:t>bidang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, </a:t>
          </a:r>
          <a:r>
            <a:rPr lang="en-US" sz="800" dirty="0" err="1" smtClean="0"/>
            <a:t>Keterampilan</a:t>
          </a:r>
          <a:r>
            <a:rPr lang="en-US" sz="800" dirty="0" smtClean="0"/>
            <a:t> </a:t>
          </a:r>
          <a:r>
            <a:rPr lang="en-US" sz="800" dirty="0" err="1" smtClean="0"/>
            <a:t>Dosen</a:t>
          </a:r>
          <a:r>
            <a:rPr lang="en-US" sz="800" dirty="0" smtClean="0"/>
            <a:t>, </a:t>
          </a:r>
          <a:r>
            <a:rPr lang="en-US" sz="800" dirty="0" err="1" smtClean="0"/>
            <a:t>Pengabdian</a:t>
          </a:r>
          <a:r>
            <a:rPr lang="en-US" sz="800" dirty="0" smtClean="0"/>
            <a:t> </a:t>
          </a:r>
          <a:r>
            <a:rPr lang="en-US" sz="800" dirty="0" err="1" smtClean="0"/>
            <a:t>Masyarakat</a:t>
          </a:r>
          <a:r>
            <a:rPr lang="en-US" sz="800" dirty="0" smtClean="0"/>
            <a:t>, </a:t>
          </a:r>
          <a:r>
            <a:rPr lang="en-US" sz="800" dirty="0" err="1" smtClean="0"/>
            <a:t>Publikasi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Pengelolaan</a:t>
          </a:r>
          <a:r>
            <a:rPr lang="en-US" sz="800" dirty="0" smtClean="0"/>
            <a:t> </a:t>
          </a:r>
          <a:r>
            <a:rPr lang="en-US" sz="800" dirty="0" err="1" smtClean="0"/>
            <a:t>Jurnal</a:t>
          </a:r>
          <a:r>
            <a:rPr lang="en-US" sz="800" dirty="0" smtClean="0"/>
            <a:t> </a:t>
          </a:r>
          <a:endParaRPr lang="en-ID" sz="800" dirty="0"/>
        </a:p>
      </dgm:t>
    </dgm:pt>
    <dgm:pt modelId="{8C5562A6-36DD-A745-947A-A72128EBE34A}" type="parTrans" cxnId="{36CB0F86-161E-EA40-BFEF-516767925880}">
      <dgm:prSet/>
      <dgm:spPr/>
      <dgm:t>
        <a:bodyPr/>
        <a:lstStyle/>
        <a:p>
          <a:endParaRPr lang="en-US"/>
        </a:p>
      </dgm:t>
    </dgm:pt>
    <dgm:pt modelId="{72AE202B-2163-8847-9D77-583F0B507E2E}" type="sibTrans" cxnId="{36CB0F86-161E-EA40-BFEF-516767925880}">
      <dgm:prSet/>
      <dgm:spPr/>
      <dgm:t>
        <a:bodyPr/>
        <a:lstStyle/>
        <a:p>
          <a:endParaRPr lang="en-US"/>
        </a:p>
      </dgm:t>
    </dgm:pt>
    <dgm:pt modelId="{E470317E-4BE1-BD4E-AE19-BD1DA24DB8D3}">
      <dgm:prSet custT="1"/>
      <dgm:spPr/>
      <dgm:t>
        <a:bodyPr/>
        <a:lstStyle/>
        <a:p>
          <a:pPr marL="0" indent="0"/>
          <a:r>
            <a:rPr lang="en-US" sz="800" dirty="0" smtClean="0"/>
            <a:t>Seminar, </a:t>
          </a:r>
          <a:r>
            <a:rPr lang="en-US" sz="800" dirty="0" err="1" smtClean="0"/>
            <a:t>lokakarya</a:t>
          </a:r>
          <a:r>
            <a:rPr lang="en-US" sz="800" dirty="0" smtClean="0"/>
            <a:t> (Workshop)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kegiatan</a:t>
          </a:r>
          <a:r>
            <a:rPr lang="en-US" sz="800" dirty="0" smtClean="0"/>
            <a:t> </a:t>
          </a:r>
          <a:r>
            <a:rPr lang="en-US" sz="800" dirty="0" err="1" smtClean="0"/>
            <a:t>sejenis</a:t>
          </a:r>
          <a:r>
            <a:rPr lang="en-US" sz="800" dirty="0" smtClean="0"/>
            <a:t> </a:t>
          </a:r>
          <a:r>
            <a:rPr lang="en-US" sz="800" dirty="0" err="1" smtClean="0"/>
            <a:t>lainnya</a:t>
          </a:r>
          <a:r>
            <a:rPr lang="en-US" sz="800" dirty="0" smtClean="0"/>
            <a:t>.</a:t>
          </a:r>
          <a:endParaRPr lang="en-ID" sz="800" dirty="0"/>
        </a:p>
      </dgm:t>
    </dgm:pt>
    <dgm:pt modelId="{DBEB4E13-D0FF-BA44-9714-B1D1AFBAB8DC}" type="parTrans" cxnId="{54A8FACD-45F5-3A47-A470-910D496BAAFC}">
      <dgm:prSet/>
      <dgm:spPr/>
      <dgm:t>
        <a:bodyPr/>
        <a:lstStyle/>
        <a:p>
          <a:endParaRPr lang="en-US"/>
        </a:p>
      </dgm:t>
    </dgm:pt>
    <dgm:pt modelId="{C576272F-7194-7440-89E1-A747B3E9706D}" type="sibTrans" cxnId="{54A8FACD-45F5-3A47-A470-910D496BAAFC}">
      <dgm:prSet/>
      <dgm:spPr/>
      <dgm:t>
        <a:bodyPr/>
        <a:lstStyle/>
        <a:p>
          <a:endParaRPr lang="en-US"/>
        </a:p>
      </dgm:t>
    </dgm:pt>
    <dgm:pt modelId="{D29A70DA-FA83-FA44-AA9D-04B957EDAE0B}">
      <dgm:prSet custT="1"/>
      <dgm:spPr/>
      <dgm:t>
        <a:bodyPr/>
        <a:lstStyle/>
        <a:p>
          <a:pPr marL="0" indent="0"/>
          <a:r>
            <a:rPr lang="en-US" sz="800" dirty="0" err="1" smtClean="0"/>
            <a:t>Publikasi</a:t>
          </a:r>
          <a:r>
            <a:rPr lang="en-US" sz="800" dirty="0" smtClean="0"/>
            <a:t> </a:t>
          </a:r>
          <a:r>
            <a:rPr lang="en-US" sz="800" dirty="0" err="1" smtClean="0"/>
            <a:t>jurnal</a:t>
          </a:r>
          <a:r>
            <a:rPr lang="en-US" sz="800" dirty="0" smtClean="0"/>
            <a:t> </a:t>
          </a:r>
          <a:r>
            <a:rPr lang="en-US" sz="800" dirty="0" err="1" smtClean="0"/>
            <a:t>nasional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internasional</a:t>
          </a:r>
          <a:r>
            <a:rPr lang="en-US" sz="800" dirty="0" smtClean="0"/>
            <a:t>, </a:t>
          </a:r>
          <a:r>
            <a:rPr lang="en-US" sz="800" dirty="0" err="1" smtClean="0"/>
            <a:t>Abstrak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Pengabdian</a:t>
          </a:r>
          <a:r>
            <a:rPr lang="en-US" sz="800" dirty="0" smtClean="0"/>
            <a:t> </a:t>
          </a:r>
          <a:r>
            <a:rPr lang="en-US" sz="800" dirty="0" err="1" smtClean="0"/>
            <a:t>Masyarakat</a:t>
          </a:r>
          <a:r>
            <a:rPr lang="en-US" sz="800" dirty="0" smtClean="0"/>
            <a:t>. </a:t>
          </a:r>
          <a:endParaRPr lang="en-ID" sz="800" dirty="0"/>
        </a:p>
      </dgm:t>
    </dgm:pt>
    <dgm:pt modelId="{8CBAC89C-5963-764A-9D69-C314C761B3AF}" type="parTrans" cxnId="{53A3B633-F986-4842-95B7-899DA7CDAE14}">
      <dgm:prSet/>
      <dgm:spPr/>
      <dgm:t>
        <a:bodyPr/>
        <a:lstStyle/>
        <a:p>
          <a:endParaRPr lang="en-US"/>
        </a:p>
      </dgm:t>
    </dgm:pt>
    <dgm:pt modelId="{6E7EC230-663C-184F-A150-D8131EB0E1ED}" type="sibTrans" cxnId="{53A3B633-F986-4842-95B7-899DA7CDAE14}">
      <dgm:prSet/>
      <dgm:spPr/>
      <dgm:t>
        <a:bodyPr/>
        <a:lstStyle/>
        <a:p>
          <a:endParaRPr lang="en-US"/>
        </a:p>
      </dgm:t>
    </dgm:pt>
    <dgm:pt modelId="{5E9F35A0-BEA0-C94F-AF6D-BCBC8690B39E}">
      <dgm:prSet custT="1"/>
      <dgm:spPr/>
      <dgm:t>
        <a:bodyPr/>
        <a:lstStyle/>
        <a:p>
          <a:pPr marL="0" indent="0"/>
          <a:r>
            <a:rPr lang="en-US" sz="800" dirty="0" err="1" smtClean="0"/>
            <a:t>Layanan</a:t>
          </a:r>
          <a:r>
            <a:rPr lang="en-US" sz="800" dirty="0" smtClean="0"/>
            <a:t> </a:t>
          </a:r>
          <a:r>
            <a:rPr lang="en-US" sz="800" dirty="0" err="1" smtClean="0"/>
            <a:t>konsultasi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dengan</a:t>
          </a:r>
          <a:r>
            <a:rPr lang="en-US" sz="800" dirty="0" smtClean="0"/>
            <a:t> </a:t>
          </a:r>
          <a:r>
            <a:rPr lang="en-US" sz="800" dirty="0" err="1" smtClean="0"/>
            <a:t>institusi</a:t>
          </a:r>
          <a:r>
            <a:rPr lang="en-US" sz="800" dirty="0" smtClean="0"/>
            <a:t> </a:t>
          </a:r>
          <a:r>
            <a:rPr lang="en-US" sz="800" dirty="0" err="1" smtClean="0"/>
            <a:t>dari</a:t>
          </a:r>
          <a:r>
            <a:rPr lang="en-US" sz="800" dirty="0" smtClean="0"/>
            <a:t> </a:t>
          </a:r>
          <a:r>
            <a:rPr lang="en-US" sz="800" dirty="0" err="1" smtClean="0"/>
            <a:t>luar</a:t>
          </a:r>
          <a:r>
            <a:rPr lang="en-US" sz="800" dirty="0" smtClean="0"/>
            <a:t>.</a:t>
          </a:r>
          <a:endParaRPr lang="en-ID" sz="800" dirty="0"/>
        </a:p>
      </dgm:t>
    </dgm:pt>
    <dgm:pt modelId="{10EEA632-D008-4642-AE8F-3AB3B11BB750}" type="parTrans" cxnId="{612973D7-80A7-E243-867D-CB12857FA473}">
      <dgm:prSet/>
      <dgm:spPr/>
      <dgm:t>
        <a:bodyPr/>
        <a:lstStyle/>
        <a:p>
          <a:endParaRPr lang="en-US"/>
        </a:p>
      </dgm:t>
    </dgm:pt>
    <dgm:pt modelId="{66D360A0-581C-6F4F-BC53-2301CBCB8100}" type="sibTrans" cxnId="{612973D7-80A7-E243-867D-CB12857FA473}">
      <dgm:prSet/>
      <dgm:spPr/>
      <dgm:t>
        <a:bodyPr/>
        <a:lstStyle/>
        <a:p>
          <a:endParaRPr lang="en-US"/>
        </a:p>
      </dgm:t>
    </dgm:pt>
    <dgm:pt modelId="{69DFCE10-D085-D340-BE52-CFA1743C7279}">
      <dgm:prSet custT="1"/>
      <dgm:spPr/>
      <dgm:t>
        <a:bodyPr/>
        <a:lstStyle/>
        <a:p>
          <a:pPr marL="0" indent="0"/>
          <a:r>
            <a:rPr lang="en-US" sz="800" dirty="0" err="1" smtClean="0"/>
            <a:t>Layanan</a:t>
          </a:r>
          <a:r>
            <a:rPr lang="en-US" sz="800" dirty="0" smtClean="0"/>
            <a:t> </a:t>
          </a:r>
          <a:r>
            <a:rPr lang="en-US" sz="800" dirty="0" err="1" smtClean="0"/>
            <a:t>penyelenggaraan</a:t>
          </a:r>
          <a:r>
            <a:rPr lang="en-US" sz="800" dirty="0" smtClean="0"/>
            <a:t> </a:t>
          </a:r>
          <a:r>
            <a:rPr lang="en-US" sz="800" dirty="0" err="1" smtClean="0"/>
            <a:t>pelatihan</a:t>
          </a:r>
          <a:r>
            <a:rPr lang="en-US" sz="800" dirty="0" smtClean="0"/>
            <a:t> </a:t>
          </a:r>
          <a:r>
            <a:rPr lang="en-US" sz="800" dirty="0" err="1" smtClean="0"/>
            <a:t>lokakarya</a:t>
          </a:r>
          <a:r>
            <a:rPr lang="en-US" sz="800" dirty="0" smtClean="0"/>
            <a:t> (Workshop), seminar</a:t>
          </a:r>
          <a:endParaRPr lang="en-ID" sz="800" dirty="0"/>
        </a:p>
      </dgm:t>
    </dgm:pt>
    <dgm:pt modelId="{7BFE33EE-7B98-9448-9F77-6B33F8267396}" type="parTrans" cxnId="{60C2F974-DE04-6840-A9A9-E067C87E19C6}">
      <dgm:prSet/>
      <dgm:spPr/>
      <dgm:t>
        <a:bodyPr/>
        <a:lstStyle/>
        <a:p>
          <a:endParaRPr lang="en-US"/>
        </a:p>
      </dgm:t>
    </dgm:pt>
    <dgm:pt modelId="{33D9A4EE-0813-E44E-80F1-F0D349F7CD3A}" type="sibTrans" cxnId="{60C2F974-DE04-6840-A9A9-E067C87E19C6}">
      <dgm:prSet/>
      <dgm:spPr/>
      <dgm:t>
        <a:bodyPr/>
        <a:lstStyle/>
        <a:p>
          <a:endParaRPr lang="en-US"/>
        </a:p>
      </dgm:t>
    </dgm:pt>
    <dgm:pt modelId="{3F88CBFA-2707-0942-B8A9-B2487A62C4B1}">
      <dgm:prSet custT="1"/>
      <dgm:spPr/>
      <dgm:t>
        <a:bodyPr/>
        <a:lstStyle/>
        <a:p>
          <a:pPr marL="0" indent="0"/>
          <a:r>
            <a:rPr lang="en-US" sz="800" dirty="0" err="1" smtClean="0"/>
            <a:t>Layanan</a:t>
          </a:r>
          <a:r>
            <a:rPr lang="en-US" sz="800" dirty="0" smtClean="0"/>
            <a:t> </a:t>
          </a:r>
          <a:r>
            <a:rPr lang="en-US" sz="800" dirty="0" err="1" smtClean="0"/>
            <a:t>penelitian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Pengmas</a:t>
          </a:r>
          <a:r>
            <a:rPr lang="en-US" sz="800" dirty="0" smtClean="0"/>
            <a:t> Internal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Eksternal</a:t>
          </a:r>
          <a:endParaRPr lang="en-ID" sz="800" dirty="0"/>
        </a:p>
      </dgm:t>
    </dgm:pt>
    <dgm:pt modelId="{D3D7296F-316D-2842-A0E1-A781384EB85F}" type="parTrans" cxnId="{20B87678-6D3F-C94D-A563-854CEDF22167}">
      <dgm:prSet/>
      <dgm:spPr/>
      <dgm:t>
        <a:bodyPr/>
        <a:lstStyle/>
        <a:p>
          <a:endParaRPr lang="en-US"/>
        </a:p>
      </dgm:t>
    </dgm:pt>
    <dgm:pt modelId="{439BE3FF-8AD2-0849-9669-9A0DDFED4ACE}" type="sibTrans" cxnId="{20B87678-6D3F-C94D-A563-854CEDF22167}">
      <dgm:prSet/>
      <dgm:spPr/>
      <dgm:t>
        <a:bodyPr/>
        <a:lstStyle/>
        <a:p>
          <a:endParaRPr lang="en-US"/>
        </a:p>
      </dgm:t>
    </dgm:pt>
    <dgm:pt modelId="{7E258836-8E08-964F-807E-7FABD10171B9}">
      <dgm:prSet custT="1"/>
      <dgm:spPr/>
      <dgm:t>
        <a:bodyPr/>
        <a:lstStyle/>
        <a:p>
          <a:pPr marL="0" indent="0"/>
          <a:r>
            <a:rPr lang="en-US" sz="800" dirty="0" err="1" smtClean="0"/>
            <a:t>Penyelenggaraan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Koordinasi</a:t>
          </a:r>
          <a:r>
            <a:rPr lang="en-US" sz="800" dirty="0" smtClean="0"/>
            <a:t> KKN UMJ, KKN Mu </a:t>
          </a:r>
          <a:r>
            <a:rPr lang="en-US" sz="800" dirty="0" err="1" smtClean="0"/>
            <a:t>dan</a:t>
          </a:r>
          <a:r>
            <a:rPr lang="en-US" sz="800" dirty="0" smtClean="0"/>
            <a:t> KKN </a:t>
          </a:r>
          <a:r>
            <a:rPr lang="en-US" sz="800" dirty="0" err="1" smtClean="0"/>
            <a:t>Internasional</a:t>
          </a:r>
          <a:endParaRPr lang="en-ID" sz="800" dirty="0"/>
        </a:p>
      </dgm:t>
    </dgm:pt>
    <dgm:pt modelId="{C5EAA903-DD38-F54C-BD57-E0E7C57D0630}" type="parTrans" cxnId="{757C224A-4B3D-EF40-9E20-D9B781CD6C66}">
      <dgm:prSet/>
      <dgm:spPr/>
      <dgm:t>
        <a:bodyPr/>
        <a:lstStyle/>
        <a:p>
          <a:endParaRPr lang="en-US"/>
        </a:p>
      </dgm:t>
    </dgm:pt>
    <dgm:pt modelId="{A3A5445F-16B1-BC4A-AA73-A6A311D43CBD}" type="sibTrans" cxnId="{757C224A-4B3D-EF40-9E20-D9B781CD6C66}">
      <dgm:prSet/>
      <dgm:spPr/>
      <dgm:t>
        <a:bodyPr/>
        <a:lstStyle/>
        <a:p>
          <a:endParaRPr lang="en-US"/>
        </a:p>
      </dgm:t>
    </dgm:pt>
    <dgm:pt modelId="{AF45C76A-789D-7C4C-B17D-9D8B0A549DF6}">
      <dgm:prSet custT="1"/>
      <dgm:spPr/>
      <dgm:t>
        <a:bodyPr/>
        <a:lstStyle/>
        <a:p>
          <a:pPr marL="0" indent="0"/>
          <a:r>
            <a:rPr lang="en-US" sz="800" dirty="0" err="1" smtClean="0"/>
            <a:t>Penyelenggaraan</a:t>
          </a:r>
          <a:r>
            <a:rPr lang="en-US" sz="800" dirty="0" smtClean="0"/>
            <a:t> Program </a:t>
          </a:r>
          <a:r>
            <a:rPr lang="en-US" sz="800" dirty="0" err="1" smtClean="0"/>
            <a:t>kerjasama</a:t>
          </a:r>
          <a:r>
            <a:rPr lang="en-US" sz="800" dirty="0" smtClean="0"/>
            <a:t> </a:t>
          </a:r>
          <a:r>
            <a:rPr lang="en-US" sz="800" dirty="0" err="1" smtClean="0"/>
            <a:t>Kemenristekdikti</a:t>
          </a:r>
          <a:r>
            <a:rPr lang="en-US" sz="800" dirty="0" smtClean="0"/>
            <a:t> </a:t>
          </a:r>
          <a:r>
            <a:rPr lang="en-US" sz="800" dirty="0" err="1" smtClean="0"/>
            <a:t>dan</a:t>
          </a:r>
          <a:r>
            <a:rPr lang="en-US" sz="800" dirty="0" smtClean="0"/>
            <a:t> </a:t>
          </a:r>
          <a:r>
            <a:rPr lang="en-US" sz="800" dirty="0" err="1" smtClean="0"/>
            <a:t>Institusi</a:t>
          </a:r>
          <a:r>
            <a:rPr lang="en-US" sz="800" dirty="0" smtClean="0"/>
            <a:t> </a:t>
          </a:r>
          <a:r>
            <a:rPr lang="en-US" sz="800" dirty="0" err="1" smtClean="0"/>
            <a:t>luar</a:t>
          </a:r>
          <a:r>
            <a:rPr lang="en-US" sz="800" dirty="0" smtClean="0"/>
            <a:t> </a:t>
          </a:r>
          <a:r>
            <a:rPr lang="en-US" sz="800" dirty="0" err="1" smtClean="0"/>
            <a:t>lainnya</a:t>
          </a:r>
          <a:endParaRPr lang="en-ID" sz="800" dirty="0"/>
        </a:p>
      </dgm:t>
    </dgm:pt>
    <dgm:pt modelId="{62886D51-C3CA-374B-8156-1A63F0BCB1A6}" type="parTrans" cxnId="{CEB389C9-E742-6E48-B83B-34717E01372D}">
      <dgm:prSet/>
      <dgm:spPr/>
      <dgm:t>
        <a:bodyPr/>
        <a:lstStyle/>
        <a:p>
          <a:endParaRPr lang="en-US"/>
        </a:p>
      </dgm:t>
    </dgm:pt>
    <dgm:pt modelId="{62229F0D-E5DF-DA4A-AF0C-E9D0C5689ACC}" type="sibTrans" cxnId="{CEB389C9-E742-6E48-B83B-34717E01372D}">
      <dgm:prSet/>
      <dgm:spPr/>
      <dgm:t>
        <a:bodyPr/>
        <a:lstStyle/>
        <a:p>
          <a:endParaRPr lang="en-US"/>
        </a:p>
      </dgm:t>
    </dgm:pt>
    <dgm:pt modelId="{807473BC-3357-5A4C-8325-710A620A0381}">
      <dgm:prSet custT="1"/>
      <dgm:spPr/>
      <dgm:t>
        <a:bodyPr/>
        <a:lstStyle/>
        <a:p>
          <a:pPr marL="0" indent="0"/>
          <a:r>
            <a:rPr lang="en-US" sz="800" dirty="0" err="1" smtClean="0"/>
            <a:t>Pembuatan</a:t>
          </a:r>
          <a:r>
            <a:rPr lang="en-US" sz="800" dirty="0" smtClean="0"/>
            <a:t> </a:t>
          </a:r>
          <a:r>
            <a:rPr lang="en-US" sz="800" dirty="0" err="1" smtClean="0"/>
            <a:t>katalog</a:t>
          </a:r>
          <a:r>
            <a:rPr lang="en-US" sz="800" dirty="0" smtClean="0"/>
            <a:t> </a:t>
          </a:r>
          <a:r>
            <a:rPr lang="en-US" sz="800" dirty="0" err="1" smtClean="0"/>
            <a:t>Inovasi</a:t>
          </a:r>
          <a:r>
            <a:rPr lang="en-US" sz="800" dirty="0" smtClean="0"/>
            <a:t> UMJ</a:t>
          </a:r>
          <a:endParaRPr lang="en-ID" sz="800" dirty="0"/>
        </a:p>
      </dgm:t>
    </dgm:pt>
    <dgm:pt modelId="{CF2FAE2C-52D0-1F40-8B36-9574D192A63B}" type="parTrans" cxnId="{6076555D-9E3D-1E45-B08D-4B27D423102D}">
      <dgm:prSet/>
      <dgm:spPr/>
      <dgm:t>
        <a:bodyPr/>
        <a:lstStyle/>
        <a:p>
          <a:endParaRPr lang="en-US"/>
        </a:p>
      </dgm:t>
    </dgm:pt>
    <dgm:pt modelId="{532087CE-F56E-DD4E-AEDD-F62F75A8E293}" type="sibTrans" cxnId="{6076555D-9E3D-1E45-B08D-4B27D423102D}">
      <dgm:prSet/>
      <dgm:spPr/>
      <dgm:t>
        <a:bodyPr/>
        <a:lstStyle/>
        <a:p>
          <a:endParaRPr lang="en-US"/>
        </a:p>
      </dgm:t>
    </dgm:pt>
    <dgm:pt modelId="{633CABA0-AD5D-DA42-9D07-81E0B0555525}">
      <dgm:prSet custT="1"/>
      <dgm:spPr/>
      <dgm:t>
        <a:bodyPr/>
        <a:lstStyle/>
        <a:p>
          <a:pPr marL="0" indent="0"/>
          <a:r>
            <a:rPr lang="en-US" sz="800" dirty="0" err="1" smtClean="0"/>
            <a:t>Pengelolaan</a:t>
          </a:r>
          <a:r>
            <a:rPr lang="en-US" sz="800" dirty="0" smtClean="0"/>
            <a:t>  </a:t>
          </a:r>
          <a:r>
            <a:rPr lang="en-US" sz="800" dirty="0" err="1" smtClean="0"/>
            <a:t>dan</a:t>
          </a:r>
          <a:r>
            <a:rPr lang="en-US" sz="800" dirty="0" smtClean="0"/>
            <a:t> updating web site LPPM UMJ</a:t>
          </a:r>
          <a:endParaRPr lang="en-ID" sz="800" dirty="0"/>
        </a:p>
      </dgm:t>
    </dgm:pt>
    <dgm:pt modelId="{A5C72F09-8267-7D44-AEC1-A76D9D5FF6B6}" type="parTrans" cxnId="{2E361097-B2CA-2149-9F0D-C9960B6C1CCE}">
      <dgm:prSet/>
      <dgm:spPr/>
      <dgm:t>
        <a:bodyPr/>
        <a:lstStyle/>
        <a:p>
          <a:endParaRPr lang="en-US"/>
        </a:p>
      </dgm:t>
    </dgm:pt>
    <dgm:pt modelId="{F87FA34F-BC5D-5249-A056-13EEEA7187FB}" type="sibTrans" cxnId="{2E361097-B2CA-2149-9F0D-C9960B6C1CCE}">
      <dgm:prSet/>
      <dgm:spPr/>
      <dgm:t>
        <a:bodyPr/>
        <a:lstStyle/>
        <a:p>
          <a:endParaRPr lang="en-US"/>
        </a:p>
      </dgm:t>
    </dgm:pt>
    <dgm:pt modelId="{2A7FB294-8036-B440-9438-2E9D9737FC7C}">
      <dgm:prSet custT="1"/>
      <dgm:spPr/>
      <dgm:t>
        <a:bodyPr/>
        <a:lstStyle/>
        <a:p>
          <a:pPr marL="0" indent="0"/>
          <a:r>
            <a:rPr lang="en-US" sz="800" dirty="0" err="1" smtClean="0"/>
            <a:t>Pengelolaan</a:t>
          </a:r>
          <a:r>
            <a:rPr lang="en-US" sz="800" dirty="0" smtClean="0"/>
            <a:t> website program </a:t>
          </a:r>
          <a:r>
            <a:rPr lang="en-US" sz="800" dirty="0" err="1" smtClean="0"/>
            <a:t>simlitabdimas.umj.ac.id</a:t>
          </a:r>
          <a:endParaRPr lang="en-ID" sz="800" dirty="0"/>
        </a:p>
      </dgm:t>
    </dgm:pt>
    <dgm:pt modelId="{550E092F-C7FA-1F48-A2FA-CBCA76E7B3A7}" type="parTrans" cxnId="{1F75555E-272D-9D4C-BC87-5A1D0D2BF9CC}">
      <dgm:prSet/>
      <dgm:spPr/>
      <dgm:t>
        <a:bodyPr/>
        <a:lstStyle/>
        <a:p>
          <a:endParaRPr lang="en-US"/>
        </a:p>
      </dgm:t>
    </dgm:pt>
    <dgm:pt modelId="{10E44634-FDB3-E848-A15F-1E7219BB0ED5}" type="sibTrans" cxnId="{1F75555E-272D-9D4C-BC87-5A1D0D2BF9CC}">
      <dgm:prSet/>
      <dgm:spPr/>
      <dgm:t>
        <a:bodyPr/>
        <a:lstStyle/>
        <a:p>
          <a:endParaRPr lang="en-US"/>
        </a:p>
      </dgm:t>
    </dgm:pt>
    <dgm:pt modelId="{555EEBD7-7AE7-2D4A-90F8-C1E1AE755528}">
      <dgm:prSet phldrT="[Text]" custT="1"/>
      <dgm:spPr/>
      <dgm:t>
        <a:bodyPr/>
        <a:lstStyle/>
        <a:p>
          <a:r>
            <a:rPr lang="en-US" sz="1050" dirty="0" err="1" smtClean="0"/>
            <a:t>Penyelenggaraan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penguatan</a:t>
          </a:r>
          <a:r>
            <a:rPr lang="en-US" sz="1050" dirty="0" smtClean="0"/>
            <a:t> Program </a:t>
          </a:r>
          <a:r>
            <a:rPr lang="en-US" sz="1050" dirty="0" err="1" smtClean="0"/>
            <a:t>kerjasama</a:t>
          </a:r>
          <a:r>
            <a:rPr lang="en-US" sz="1050" dirty="0" smtClean="0"/>
            <a:t> </a:t>
          </a:r>
          <a:r>
            <a:rPr lang="en-US" sz="1050" dirty="0" err="1" smtClean="0"/>
            <a:t>Kemenristekdikti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Institusi</a:t>
          </a:r>
          <a:r>
            <a:rPr lang="en-US" sz="1050" dirty="0" smtClean="0"/>
            <a:t> </a:t>
          </a:r>
          <a:r>
            <a:rPr lang="en-US" sz="1050" dirty="0" err="1" smtClean="0"/>
            <a:t>luar</a:t>
          </a:r>
          <a:r>
            <a:rPr lang="en-US" sz="1050" dirty="0" smtClean="0"/>
            <a:t> </a:t>
          </a:r>
          <a:r>
            <a:rPr lang="en-US" sz="1050" dirty="0" err="1" smtClean="0"/>
            <a:t>lainnya</a:t>
          </a:r>
          <a:endParaRPr lang="en-US" sz="1050" dirty="0"/>
        </a:p>
      </dgm:t>
    </dgm:pt>
    <dgm:pt modelId="{B51E82B1-7C82-9D48-BEAC-19A3BF4A7CA0}" type="parTrans" cxnId="{93FED43E-EA37-514C-A20B-DB436EA63290}">
      <dgm:prSet/>
      <dgm:spPr/>
      <dgm:t>
        <a:bodyPr/>
        <a:lstStyle/>
        <a:p>
          <a:endParaRPr lang="en-US"/>
        </a:p>
      </dgm:t>
    </dgm:pt>
    <dgm:pt modelId="{22C5A629-AFDF-244E-8D7B-AB1C26A0E3E2}" type="sibTrans" cxnId="{93FED43E-EA37-514C-A20B-DB436EA63290}">
      <dgm:prSet/>
      <dgm:spPr/>
      <dgm:t>
        <a:bodyPr/>
        <a:lstStyle/>
        <a:p>
          <a:endParaRPr lang="en-US"/>
        </a:p>
      </dgm:t>
    </dgm:pt>
    <dgm:pt modelId="{845D9E1A-1924-C548-89EC-CC960017608B}">
      <dgm:prSet phldrT="[Text]" custT="1"/>
      <dgm:spPr/>
      <dgm:t>
        <a:bodyPr/>
        <a:lstStyle/>
        <a:p>
          <a:r>
            <a:rPr lang="en-US" sz="1050" dirty="0" err="1" smtClean="0"/>
            <a:t>Publikasi</a:t>
          </a:r>
          <a:r>
            <a:rPr lang="en-US" sz="1050" dirty="0" smtClean="0"/>
            <a:t> </a:t>
          </a:r>
          <a:r>
            <a:rPr lang="en-US" sz="1050" dirty="0" err="1" smtClean="0"/>
            <a:t>katalog</a:t>
          </a:r>
          <a:r>
            <a:rPr lang="en-US" sz="1050" dirty="0" smtClean="0"/>
            <a:t> </a:t>
          </a:r>
          <a:r>
            <a:rPr lang="en-US" sz="1050" dirty="0" err="1" smtClean="0"/>
            <a:t>Inovasi</a:t>
          </a:r>
          <a:r>
            <a:rPr lang="en-US" sz="1050" dirty="0" smtClean="0"/>
            <a:t> UMJ</a:t>
          </a:r>
          <a:endParaRPr lang="en-ID" sz="1050" dirty="0"/>
        </a:p>
      </dgm:t>
    </dgm:pt>
    <dgm:pt modelId="{4A5A29D9-10D8-2146-90D2-9FC5F97C17AB}" type="parTrans" cxnId="{D8ECC741-DA1F-5E47-8024-2B4A9C4FE063}">
      <dgm:prSet/>
      <dgm:spPr/>
      <dgm:t>
        <a:bodyPr/>
        <a:lstStyle/>
        <a:p>
          <a:endParaRPr lang="en-US"/>
        </a:p>
      </dgm:t>
    </dgm:pt>
    <dgm:pt modelId="{BDD1AEFE-D8D0-594B-B455-54989D000AB5}" type="sibTrans" cxnId="{D8ECC741-DA1F-5E47-8024-2B4A9C4FE063}">
      <dgm:prSet/>
      <dgm:spPr/>
      <dgm:t>
        <a:bodyPr/>
        <a:lstStyle/>
        <a:p>
          <a:endParaRPr lang="en-US"/>
        </a:p>
      </dgm:t>
    </dgm:pt>
    <dgm:pt modelId="{FB055ACA-DD09-D049-879D-8A2573FF0E72}">
      <dgm:prSet phldrT="[Text]" custT="1"/>
      <dgm:spPr/>
      <dgm:t>
        <a:bodyPr/>
        <a:lstStyle/>
        <a:p>
          <a:r>
            <a:rPr lang="en-US" sz="1050" dirty="0" err="1" smtClean="0"/>
            <a:t>Pengelolaan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updating website program </a:t>
          </a:r>
          <a:r>
            <a:rPr lang="en-US" sz="1050" dirty="0" smtClean="0">
              <a:hlinkClick xmlns:r="http://schemas.openxmlformats.org/officeDocument/2006/relationships" r:id="rId1"/>
            </a:rPr>
            <a:t>www.simlitabdimas.umj.ac.id</a:t>
          </a:r>
          <a:endParaRPr lang="en-ID" sz="1050" dirty="0"/>
        </a:p>
      </dgm:t>
    </dgm:pt>
    <dgm:pt modelId="{AE726A43-362D-FB4E-8C95-80D447B87F06}" type="parTrans" cxnId="{39F00BC5-CA61-D542-9B36-B0F322722EDA}">
      <dgm:prSet/>
      <dgm:spPr/>
      <dgm:t>
        <a:bodyPr/>
        <a:lstStyle/>
        <a:p>
          <a:endParaRPr lang="en-US"/>
        </a:p>
      </dgm:t>
    </dgm:pt>
    <dgm:pt modelId="{A5132C43-9E77-8545-A76E-B89C281D2C56}" type="sibTrans" cxnId="{39F00BC5-CA61-D542-9B36-B0F322722EDA}">
      <dgm:prSet/>
      <dgm:spPr/>
      <dgm:t>
        <a:bodyPr/>
        <a:lstStyle/>
        <a:p>
          <a:endParaRPr lang="en-US"/>
        </a:p>
      </dgm:t>
    </dgm:pt>
    <dgm:pt modelId="{1DD04F07-2C95-8741-8619-EF1D0D9A2AAA}">
      <dgm:prSet custT="1"/>
      <dgm:spPr/>
      <dgm:t>
        <a:bodyPr/>
        <a:lstStyle/>
        <a:p>
          <a:pPr marL="0" indent="0"/>
          <a:r>
            <a:rPr lang="en-ID" sz="800" dirty="0" smtClean="0"/>
            <a:t>Pembuatan pedoman penguatan inovasi dan komersialisasi penelitian dan pengabdian masyarakat</a:t>
          </a:r>
          <a:endParaRPr lang="en-ID" sz="800" dirty="0"/>
        </a:p>
      </dgm:t>
    </dgm:pt>
    <dgm:pt modelId="{97750B01-D1EF-144F-B27F-7CC66D9B90F4}" type="parTrans" cxnId="{AD699FE2-A753-C043-B852-F9C5EFC78DA7}">
      <dgm:prSet/>
      <dgm:spPr/>
      <dgm:t>
        <a:bodyPr/>
        <a:lstStyle/>
        <a:p>
          <a:endParaRPr lang="en-US"/>
        </a:p>
      </dgm:t>
    </dgm:pt>
    <dgm:pt modelId="{08820213-C54D-BF40-9BC5-9029890CE5A2}" type="sibTrans" cxnId="{AD699FE2-A753-C043-B852-F9C5EFC78DA7}">
      <dgm:prSet/>
      <dgm:spPr/>
      <dgm:t>
        <a:bodyPr/>
        <a:lstStyle/>
        <a:p>
          <a:endParaRPr lang="en-US"/>
        </a:p>
      </dgm:t>
    </dgm:pt>
    <dgm:pt modelId="{80AFCB84-F450-9D43-9CD4-3E9B62E81B3D}">
      <dgm:prSet custT="1"/>
      <dgm:spPr/>
      <dgm:t>
        <a:bodyPr/>
        <a:lstStyle/>
        <a:p>
          <a:pPr marL="0" indent="0"/>
          <a:r>
            <a:rPr lang="en-ID" sz="800" dirty="0" smtClean="0"/>
            <a:t>Bekerjasama dengan sentra HKI untuk pelatihan penyusunan PATEN.</a:t>
          </a:r>
          <a:endParaRPr lang="en-ID" sz="800" dirty="0"/>
        </a:p>
      </dgm:t>
    </dgm:pt>
    <dgm:pt modelId="{664C82F6-7486-DB41-B02B-2D9BD9E1592C}" type="parTrans" cxnId="{9EE0D417-DCEF-254B-96F6-82D930F69F84}">
      <dgm:prSet/>
      <dgm:spPr/>
      <dgm:t>
        <a:bodyPr/>
        <a:lstStyle/>
        <a:p>
          <a:endParaRPr lang="en-US"/>
        </a:p>
      </dgm:t>
    </dgm:pt>
    <dgm:pt modelId="{067EB2E9-110B-E645-81C2-081004A1F23F}" type="sibTrans" cxnId="{9EE0D417-DCEF-254B-96F6-82D930F69F84}">
      <dgm:prSet/>
      <dgm:spPr/>
      <dgm:t>
        <a:bodyPr/>
        <a:lstStyle/>
        <a:p>
          <a:endParaRPr lang="en-US"/>
        </a:p>
      </dgm:t>
    </dgm:pt>
    <dgm:pt modelId="{E824117A-65E0-6145-93C3-54BCE57E5530}">
      <dgm:prSet custT="1"/>
      <dgm:spPr/>
      <dgm:t>
        <a:bodyPr/>
        <a:lstStyle/>
        <a:p>
          <a:pPr marL="0" indent="0"/>
          <a:r>
            <a:rPr lang="en-ID" sz="800" dirty="0" smtClean="0"/>
            <a:t>Penyelenggaraan join riset internasional</a:t>
          </a:r>
          <a:endParaRPr lang="en-ID" sz="800" dirty="0"/>
        </a:p>
      </dgm:t>
    </dgm:pt>
    <dgm:pt modelId="{38D29070-41D5-4347-A51C-42985CA346D2}" type="parTrans" cxnId="{70F1DCA6-B170-D24B-BA8A-954293E51818}">
      <dgm:prSet/>
      <dgm:spPr/>
      <dgm:t>
        <a:bodyPr/>
        <a:lstStyle/>
        <a:p>
          <a:endParaRPr lang="en-US"/>
        </a:p>
      </dgm:t>
    </dgm:pt>
    <dgm:pt modelId="{AE0CFD17-662B-A74E-8793-1921F9A98E4F}" type="sibTrans" cxnId="{70F1DCA6-B170-D24B-BA8A-954293E51818}">
      <dgm:prSet/>
      <dgm:spPr/>
      <dgm:t>
        <a:bodyPr/>
        <a:lstStyle/>
        <a:p>
          <a:endParaRPr lang="en-US"/>
        </a:p>
      </dgm:t>
    </dgm:pt>
    <dgm:pt modelId="{99125ACE-2B5C-134C-8D5D-5BD5CD355617}">
      <dgm:prSet phldrT="[Text]" custT="1"/>
      <dgm:spPr/>
      <dgm:t>
        <a:bodyPr/>
        <a:lstStyle/>
        <a:p>
          <a:endParaRPr lang="en-ID" sz="1050" dirty="0"/>
        </a:p>
      </dgm:t>
    </dgm:pt>
    <dgm:pt modelId="{00FDA7C3-B8B6-AB48-834F-18B2E88B3A68}" type="parTrans" cxnId="{714BA447-60EA-3F40-9945-B90B3FC74F8A}">
      <dgm:prSet/>
      <dgm:spPr/>
      <dgm:t>
        <a:bodyPr/>
        <a:lstStyle/>
        <a:p>
          <a:endParaRPr lang="en-US"/>
        </a:p>
      </dgm:t>
    </dgm:pt>
    <dgm:pt modelId="{623C4F5C-0172-9748-BD66-72E47333E8BC}" type="sibTrans" cxnId="{714BA447-60EA-3F40-9945-B90B3FC74F8A}">
      <dgm:prSet/>
      <dgm:spPr/>
      <dgm:t>
        <a:bodyPr/>
        <a:lstStyle/>
        <a:p>
          <a:endParaRPr lang="en-US"/>
        </a:p>
      </dgm:t>
    </dgm:pt>
    <dgm:pt modelId="{368C519D-AD36-DD4C-B198-385791BAA628}">
      <dgm:prSet phldrT="[Text]"/>
      <dgm:spPr/>
      <dgm:t>
        <a:bodyPr/>
        <a:lstStyle/>
        <a:p>
          <a:endParaRPr lang="en-ID" sz="600" dirty="0"/>
        </a:p>
      </dgm:t>
    </dgm:pt>
    <dgm:pt modelId="{99ACD9BA-AFA5-D04C-A229-1D4E56487511}" type="parTrans" cxnId="{D6BC6591-2F25-204B-804C-CBA6214CDB91}">
      <dgm:prSet/>
      <dgm:spPr/>
      <dgm:t>
        <a:bodyPr/>
        <a:lstStyle/>
        <a:p>
          <a:endParaRPr lang="en-US"/>
        </a:p>
      </dgm:t>
    </dgm:pt>
    <dgm:pt modelId="{6343362A-8C30-6A47-B2C7-9AA95A9CEE3D}" type="sibTrans" cxnId="{D6BC6591-2F25-204B-804C-CBA6214CDB91}">
      <dgm:prSet/>
      <dgm:spPr/>
      <dgm:t>
        <a:bodyPr/>
        <a:lstStyle/>
        <a:p>
          <a:endParaRPr lang="en-US"/>
        </a:p>
      </dgm:t>
    </dgm:pt>
    <dgm:pt modelId="{5AF98EDB-8585-2540-ADAC-ABF45D5DF727}">
      <dgm:prSet phldrT="[Text]" custT="1"/>
      <dgm:spPr/>
      <dgm:t>
        <a:bodyPr/>
        <a:lstStyle/>
        <a:p>
          <a:r>
            <a:rPr lang="en-US" sz="1050" dirty="0" err="1" smtClean="0"/>
            <a:t>Peningkatan</a:t>
          </a:r>
          <a:r>
            <a:rPr lang="en-US" sz="1050" dirty="0" smtClean="0"/>
            <a:t> </a:t>
          </a:r>
          <a:r>
            <a:rPr lang="en-US" sz="1050" dirty="0" err="1" smtClean="0"/>
            <a:t>kualitas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ekspansi</a:t>
          </a:r>
          <a:r>
            <a:rPr lang="en-US" sz="1050" dirty="0" smtClean="0"/>
            <a:t> </a:t>
          </a:r>
          <a:r>
            <a:rPr lang="en-US" sz="1050" dirty="0" err="1" smtClean="0"/>
            <a:t>pemasaran</a:t>
          </a:r>
          <a:r>
            <a:rPr lang="en-US" sz="1050" dirty="0" smtClean="0"/>
            <a:t> </a:t>
          </a:r>
          <a:r>
            <a:rPr lang="en-US" sz="1050" dirty="0" err="1" smtClean="0"/>
            <a:t>produk</a:t>
          </a:r>
          <a:r>
            <a:rPr lang="en-US" sz="1050" dirty="0" smtClean="0"/>
            <a:t> </a:t>
          </a:r>
          <a:r>
            <a:rPr lang="en-US" sz="1050" dirty="0" err="1" smtClean="0"/>
            <a:t>penelitian</a:t>
          </a:r>
          <a:r>
            <a:rPr lang="en-US" sz="1050" dirty="0" smtClean="0"/>
            <a:t>, </a:t>
          </a:r>
          <a:r>
            <a:rPr lang="en-US" sz="1050" dirty="0" err="1" smtClean="0"/>
            <a:t>publikasi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pengabdian</a:t>
          </a:r>
          <a:r>
            <a:rPr lang="en-US" sz="1050" dirty="0" smtClean="0"/>
            <a:t> </a:t>
          </a:r>
          <a:r>
            <a:rPr lang="en-US" sz="1050" dirty="0" err="1" smtClean="0"/>
            <a:t>masyarakat</a:t>
          </a:r>
          <a:r>
            <a:rPr lang="en-US" sz="1050" dirty="0" smtClean="0"/>
            <a:t>.</a:t>
          </a:r>
          <a:endParaRPr lang="en-US" sz="1050" dirty="0"/>
        </a:p>
      </dgm:t>
    </dgm:pt>
    <dgm:pt modelId="{7BB3BD44-B39C-9143-A161-532A60D72A65}" type="parTrans" cxnId="{3C926793-2358-264B-8840-5DD6DC7920CF}">
      <dgm:prSet/>
      <dgm:spPr/>
      <dgm:t>
        <a:bodyPr/>
        <a:lstStyle/>
        <a:p>
          <a:endParaRPr lang="en-US"/>
        </a:p>
      </dgm:t>
    </dgm:pt>
    <dgm:pt modelId="{DD0963F9-4736-D749-972C-6F10EDB870A2}" type="sibTrans" cxnId="{3C926793-2358-264B-8840-5DD6DC7920CF}">
      <dgm:prSet/>
      <dgm:spPr/>
      <dgm:t>
        <a:bodyPr/>
        <a:lstStyle/>
        <a:p>
          <a:endParaRPr lang="en-US"/>
        </a:p>
      </dgm:t>
    </dgm:pt>
    <dgm:pt modelId="{9723E87F-F2BB-7746-8FB3-535C1538E89E}">
      <dgm:prSet phldrT="[Text]" custT="1"/>
      <dgm:spPr/>
      <dgm:t>
        <a:bodyPr/>
        <a:lstStyle/>
        <a:p>
          <a:r>
            <a:rPr lang="en-US" sz="1050" dirty="0" err="1" smtClean="0"/>
            <a:t>Perlindungan</a:t>
          </a:r>
          <a:r>
            <a:rPr lang="en-US" sz="1050" dirty="0" smtClean="0"/>
            <a:t> </a:t>
          </a:r>
          <a:r>
            <a:rPr lang="en-US" sz="1050" dirty="0" err="1" smtClean="0"/>
            <a:t>hak</a:t>
          </a:r>
          <a:r>
            <a:rPr lang="en-US" sz="1050" dirty="0" smtClean="0"/>
            <a:t> </a:t>
          </a:r>
          <a:r>
            <a:rPr lang="en-US" sz="1050" dirty="0" err="1" smtClean="0"/>
            <a:t>kekayaan</a:t>
          </a:r>
          <a:r>
            <a:rPr lang="en-US" sz="1050" dirty="0" smtClean="0"/>
            <a:t> </a:t>
          </a:r>
          <a:r>
            <a:rPr lang="en-US" sz="1050" dirty="0" err="1" smtClean="0"/>
            <a:t>intelektual</a:t>
          </a:r>
          <a:r>
            <a:rPr lang="en-US" sz="1050" dirty="0" smtClean="0"/>
            <a:t> </a:t>
          </a:r>
          <a:r>
            <a:rPr lang="en-US" sz="1050" dirty="0" err="1" smtClean="0"/>
            <a:t>hasil</a:t>
          </a:r>
          <a:r>
            <a:rPr lang="en-US" sz="1050" dirty="0" smtClean="0"/>
            <a:t> </a:t>
          </a:r>
          <a:r>
            <a:rPr lang="en-US" sz="1050" dirty="0" err="1" smtClean="0"/>
            <a:t>penelitian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pengabdian</a:t>
          </a:r>
          <a:r>
            <a:rPr lang="en-US" sz="1050" dirty="0" smtClean="0"/>
            <a:t> </a:t>
          </a:r>
          <a:r>
            <a:rPr lang="en-US" sz="1050" dirty="0" err="1" smtClean="0"/>
            <a:t>masyarakat</a:t>
          </a:r>
          <a:r>
            <a:rPr lang="en-US" sz="1050" dirty="0" smtClean="0"/>
            <a:t> </a:t>
          </a:r>
          <a:r>
            <a:rPr lang="en-US" sz="1050" dirty="0" err="1" smtClean="0"/>
            <a:t>melalui</a:t>
          </a:r>
          <a:r>
            <a:rPr lang="en-US" sz="1050" dirty="0" smtClean="0"/>
            <a:t> PATEN, Design </a:t>
          </a:r>
          <a:r>
            <a:rPr lang="en-US" sz="1050" dirty="0" err="1" smtClean="0"/>
            <a:t>industri</a:t>
          </a:r>
          <a:r>
            <a:rPr lang="en-US" sz="1050" dirty="0" smtClean="0"/>
            <a:t>, </a:t>
          </a:r>
          <a:r>
            <a:rPr lang="en-US" sz="1050" dirty="0" err="1" smtClean="0"/>
            <a:t>hak</a:t>
          </a:r>
          <a:r>
            <a:rPr lang="en-US" sz="1050" dirty="0" smtClean="0"/>
            <a:t> </a:t>
          </a:r>
          <a:r>
            <a:rPr lang="en-US" sz="1050" dirty="0" err="1" smtClean="0"/>
            <a:t>cipta</a:t>
          </a:r>
          <a:r>
            <a:rPr lang="en-US" sz="1050" dirty="0" smtClean="0"/>
            <a:t>, </a:t>
          </a:r>
          <a:r>
            <a:rPr lang="en-US" sz="1050" dirty="0" err="1" smtClean="0"/>
            <a:t>merk</a:t>
          </a:r>
          <a:r>
            <a:rPr lang="en-US" sz="1050" dirty="0" smtClean="0"/>
            <a:t> </a:t>
          </a:r>
          <a:r>
            <a:rPr lang="en-US" sz="1050" dirty="0" err="1" smtClean="0"/>
            <a:t>dll</a:t>
          </a:r>
          <a:r>
            <a:rPr lang="en-US" sz="1050" dirty="0" smtClean="0"/>
            <a:t>.</a:t>
          </a:r>
          <a:endParaRPr lang="en-US" sz="1050" dirty="0"/>
        </a:p>
      </dgm:t>
    </dgm:pt>
    <dgm:pt modelId="{15FD004B-ACF4-9846-9B23-7330FCBAAA27}" type="parTrans" cxnId="{A194E3B8-EB2B-2F48-A63A-670B75891821}">
      <dgm:prSet/>
      <dgm:spPr/>
      <dgm:t>
        <a:bodyPr/>
        <a:lstStyle/>
        <a:p>
          <a:endParaRPr lang="en-US"/>
        </a:p>
      </dgm:t>
    </dgm:pt>
    <dgm:pt modelId="{89319475-042B-3743-BED0-7DB0A90CAD62}" type="sibTrans" cxnId="{A194E3B8-EB2B-2F48-A63A-670B75891821}">
      <dgm:prSet/>
      <dgm:spPr/>
      <dgm:t>
        <a:bodyPr/>
        <a:lstStyle/>
        <a:p>
          <a:endParaRPr lang="en-US"/>
        </a:p>
      </dgm:t>
    </dgm:pt>
    <dgm:pt modelId="{5BFE7A08-38B6-9F4C-BD77-10C1AE8DD617}">
      <dgm:prSet phldrT="[Text]" custT="1"/>
      <dgm:spPr/>
      <dgm:t>
        <a:bodyPr/>
        <a:lstStyle/>
        <a:p>
          <a:r>
            <a:rPr lang="en-ID" sz="1050" dirty="0" smtClean="0"/>
            <a:t>Bekerjasama dengan Kantor Urusan Internasional (KUI) melaksanakan kegiatan internasional.</a:t>
          </a:r>
          <a:endParaRPr lang="en-ID" sz="1050" dirty="0"/>
        </a:p>
      </dgm:t>
    </dgm:pt>
    <dgm:pt modelId="{A0F91304-CA25-394E-BD9F-B13A3DA388AB}" type="parTrans" cxnId="{DCD234E5-E8B9-0A4E-BBE5-1DB767AE678A}">
      <dgm:prSet/>
      <dgm:spPr/>
      <dgm:t>
        <a:bodyPr/>
        <a:lstStyle/>
        <a:p>
          <a:endParaRPr lang="en-US"/>
        </a:p>
      </dgm:t>
    </dgm:pt>
    <dgm:pt modelId="{3E968C36-277E-4B4B-8358-A1A4B06C6C40}" type="sibTrans" cxnId="{DCD234E5-E8B9-0A4E-BBE5-1DB767AE678A}">
      <dgm:prSet/>
      <dgm:spPr/>
      <dgm:t>
        <a:bodyPr/>
        <a:lstStyle/>
        <a:p>
          <a:endParaRPr lang="en-US"/>
        </a:p>
      </dgm:t>
    </dgm:pt>
    <dgm:pt modelId="{F14A24F5-F91B-5F43-9D96-9D082D4CB612}">
      <dgm:prSet phldrT="[Text]" custT="1"/>
      <dgm:spPr/>
      <dgm:t>
        <a:bodyPr/>
        <a:lstStyle/>
        <a:p>
          <a:r>
            <a:rPr lang="en-US" sz="1050" dirty="0" err="1" smtClean="0"/>
            <a:t>Sinergisitas</a:t>
          </a:r>
          <a:r>
            <a:rPr lang="en-US" sz="1050" dirty="0" smtClean="0"/>
            <a:t> program Al-Islam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kemuhammadiyahan</a:t>
          </a:r>
          <a:r>
            <a:rPr lang="en-US" sz="1050" dirty="0" smtClean="0"/>
            <a:t>, </a:t>
          </a:r>
          <a:r>
            <a:rPr lang="en-US" sz="1050" dirty="0" err="1" smtClean="0"/>
            <a:t>pengajaran</a:t>
          </a:r>
          <a:r>
            <a:rPr lang="en-US" sz="1050" dirty="0" smtClean="0"/>
            <a:t>, </a:t>
          </a:r>
          <a:r>
            <a:rPr lang="en-US" sz="1050" dirty="0" err="1" smtClean="0"/>
            <a:t>penelitian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pengabdian</a:t>
          </a:r>
          <a:r>
            <a:rPr lang="en-US" sz="1050" dirty="0" smtClean="0"/>
            <a:t> </a:t>
          </a:r>
          <a:r>
            <a:rPr lang="en-US" sz="1050" dirty="0" err="1" smtClean="0"/>
            <a:t>kepada</a:t>
          </a:r>
          <a:r>
            <a:rPr lang="en-US" sz="1050" dirty="0" smtClean="0"/>
            <a:t> </a:t>
          </a:r>
          <a:r>
            <a:rPr lang="en-US" sz="1050" dirty="0" err="1" smtClean="0"/>
            <a:t>masyarakat</a:t>
          </a:r>
          <a:endParaRPr lang="en-US" sz="1050" dirty="0"/>
        </a:p>
      </dgm:t>
    </dgm:pt>
    <dgm:pt modelId="{BB21F9B8-B32F-3543-A4EA-33A86A997AB7}" type="parTrans" cxnId="{7806B43D-496A-7A45-A045-64411CC10494}">
      <dgm:prSet/>
      <dgm:spPr/>
      <dgm:t>
        <a:bodyPr/>
        <a:lstStyle/>
        <a:p>
          <a:endParaRPr lang="en-US"/>
        </a:p>
      </dgm:t>
    </dgm:pt>
    <dgm:pt modelId="{8A4FBADD-EB1B-0D46-927C-C9E0504ABC4B}" type="sibTrans" cxnId="{7806B43D-496A-7A45-A045-64411CC10494}">
      <dgm:prSet/>
      <dgm:spPr/>
      <dgm:t>
        <a:bodyPr/>
        <a:lstStyle/>
        <a:p>
          <a:endParaRPr lang="en-US"/>
        </a:p>
      </dgm:t>
    </dgm:pt>
    <dgm:pt modelId="{B707284C-4DC1-A949-8FB4-8D8A55263789}">
      <dgm:prSet custT="1"/>
      <dgm:spPr/>
      <dgm:t>
        <a:bodyPr/>
        <a:lstStyle/>
        <a:p>
          <a:pPr marL="0" indent="0"/>
          <a:r>
            <a:rPr lang="en-ID" sz="800" dirty="0" smtClean="0">
              <a:hlinkClick xmlns:r="http://schemas.openxmlformats.org/officeDocument/2006/relationships" r:id="rId2"/>
            </a:rPr>
            <a:t>www.simlitabmas.umj.ac.id</a:t>
          </a:r>
          <a:r>
            <a:rPr lang="en-ID" sz="800" dirty="0" smtClean="0"/>
            <a:t>  </a:t>
          </a:r>
          <a:r>
            <a:rPr lang="en-ID" sz="800" dirty="0" err="1" smtClean="0"/>
            <a:t>sebagai</a:t>
          </a:r>
          <a:r>
            <a:rPr lang="en-ID" sz="800" dirty="0" smtClean="0"/>
            <a:t> </a:t>
          </a:r>
          <a:r>
            <a:rPr lang="en-ID" sz="800" dirty="0" err="1" smtClean="0"/>
            <a:t>pusat</a:t>
          </a:r>
          <a:r>
            <a:rPr lang="en-ID" sz="800" dirty="0" smtClean="0"/>
            <a:t> </a:t>
          </a:r>
          <a:r>
            <a:rPr lang="en-ID" sz="800" dirty="0" err="1" smtClean="0"/>
            <a:t>tata</a:t>
          </a:r>
          <a:r>
            <a:rPr lang="en-ID" sz="800" dirty="0" smtClean="0"/>
            <a:t> </a:t>
          </a:r>
          <a:r>
            <a:rPr lang="en-ID" sz="800" dirty="0" err="1" smtClean="0"/>
            <a:t>kelola</a:t>
          </a:r>
          <a:r>
            <a:rPr lang="en-ID" sz="800" dirty="0" smtClean="0"/>
            <a:t> </a:t>
          </a:r>
          <a:r>
            <a:rPr lang="en-ID" sz="800" dirty="0" err="1" smtClean="0"/>
            <a:t>dan</a:t>
          </a:r>
          <a:r>
            <a:rPr lang="en-ID" sz="800" dirty="0" smtClean="0"/>
            <a:t> </a:t>
          </a:r>
          <a:r>
            <a:rPr lang="en-ID" sz="800" dirty="0" err="1" smtClean="0"/>
            <a:t>rujukan</a:t>
          </a:r>
          <a:r>
            <a:rPr lang="en-ID" sz="800" dirty="0" smtClean="0"/>
            <a:t> data </a:t>
          </a:r>
          <a:r>
            <a:rPr lang="en-ID" sz="800" dirty="0" err="1" smtClean="0"/>
            <a:t>penelitian</a:t>
          </a:r>
          <a:r>
            <a:rPr lang="en-ID" sz="800" dirty="0" smtClean="0"/>
            <a:t> </a:t>
          </a:r>
          <a:r>
            <a:rPr lang="en-ID" sz="800" dirty="0" err="1" smtClean="0"/>
            <a:t>dan</a:t>
          </a:r>
          <a:r>
            <a:rPr lang="en-ID" sz="800" dirty="0" smtClean="0"/>
            <a:t> </a:t>
          </a:r>
          <a:r>
            <a:rPr lang="en-ID" sz="800" dirty="0" err="1" smtClean="0"/>
            <a:t>pengabdian</a:t>
          </a:r>
          <a:r>
            <a:rPr lang="en-ID" sz="800" dirty="0" smtClean="0"/>
            <a:t> </a:t>
          </a:r>
          <a:r>
            <a:rPr lang="en-ID" sz="800" dirty="0" err="1" smtClean="0"/>
            <a:t>masyarakat</a:t>
          </a:r>
          <a:endParaRPr lang="en-ID" sz="800" dirty="0"/>
        </a:p>
      </dgm:t>
    </dgm:pt>
    <dgm:pt modelId="{BBD69B8F-6BF6-194C-98C5-36F3FB28D238}" type="sibTrans" cxnId="{276B6F8E-CAC8-B54C-9874-4FAFB4FBA8F2}">
      <dgm:prSet/>
      <dgm:spPr/>
      <dgm:t>
        <a:bodyPr/>
        <a:lstStyle/>
        <a:p>
          <a:endParaRPr lang="en-US"/>
        </a:p>
      </dgm:t>
    </dgm:pt>
    <dgm:pt modelId="{0077B8BB-BF87-A542-810F-58E73FF73F23}" type="parTrans" cxnId="{276B6F8E-CAC8-B54C-9874-4FAFB4FBA8F2}">
      <dgm:prSet/>
      <dgm:spPr/>
      <dgm:t>
        <a:bodyPr/>
        <a:lstStyle/>
        <a:p>
          <a:endParaRPr lang="en-US"/>
        </a:p>
      </dgm:t>
    </dgm:pt>
    <dgm:pt modelId="{660EFC1A-B41D-2946-ACA9-0C36C163738F}">
      <dgm:prSet custT="1"/>
      <dgm:spPr/>
      <dgm:t>
        <a:bodyPr/>
        <a:lstStyle/>
        <a:p>
          <a:pPr marL="0" indent="0"/>
          <a:r>
            <a:rPr lang="en-ID" sz="800" dirty="0" smtClean="0"/>
            <a:t>Terwujudnya internalisasi Al Islam dan Kemuhammadiyahan dalam program penelitian dan pengabdian masyarakat</a:t>
          </a:r>
          <a:endParaRPr lang="en-ID" sz="800" dirty="0"/>
        </a:p>
      </dgm:t>
    </dgm:pt>
    <dgm:pt modelId="{555D9050-57C9-6249-B1A5-B48B43DB8DD9}" type="parTrans" cxnId="{2A4A212F-AC68-3A49-A5B8-EF6AE0612660}">
      <dgm:prSet/>
      <dgm:spPr/>
      <dgm:t>
        <a:bodyPr/>
        <a:lstStyle/>
        <a:p>
          <a:endParaRPr lang="en-US"/>
        </a:p>
      </dgm:t>
    </dgm:pt>
    <dgm:pt modelId="{B3056C97-E907-A14C-8A56-11215DE65900}" type="sibTrans" cxnId="{2A4A212F-AC68-3A49-A5B8-EF6AE0612660}">
      <dgm:prSet/>
      <dgm:spPr/>
      <dgm:t>
        <a:bodyPr/>
        <a:lstStyle/>
        <a:p>
          <a:endParaRPr lang="en-US"/>
        </a:p>
      </dgm:t>
    </dgm:pt>
    <dgm:pt modelId="{39F376EA-5A15-0841-BC6F-F0642ADCC97D}">
      <dgm:prSet custT="1"/>
      <dgm:spPr/>
      <dgm:t>
        <a:bodyPr/>
        <a:lstStyle/>
        <a:p>
          <a:pPr marL="0" indent="0"/>
          <a:r>
            <a:rPr lang="en-ID" sz="800" dirty="0" smtClean="0"/>
            <a:t>Setiap dosen memiliki roadmap catur dharma</a:t>
          </a:r>
          <a:endParaRPr lang="en-ID" sz="800" dirty="0"/>
        </a:p>
      </dgm:t>
    </dgm:pt>
    <dgm:pt modelId="{A826D054-C0F2-1243-9FDD-E3B0872BF9E6}" type="parTrans" cxnId="{67E864D8-4302-274D-AEC6-B507EB72E9EE}">
      <dgm:prSet/>
      <dgm:spPr/>
      <dgm:t>
        <a:bodyPr/>
        <a:lstStyle/>
        <a:p>
          <a:endParaRPr lang="en-US"/>
        </a:p>
      </dgm:t>
    </dgm:pt>
    <dgm:pt modelId="{DF910675-BC9D-FA43-B54A-697693D45681}" type="sibTrans" cxnId="{67E864D8-4302-274D-AEC6-B507EB72E9EE}">
      <dgm:prSet/>
      <dgm:spPr/>
      <dgm:t>
        <a:bodyPr/>
        <a:lstStyle/>
        <a:p>
          <a:endParaRPr lang="en-US"/>
        </a:p>
      </dgm:t>
    </dgm:pt>
    <dgm:pt modelId="{E950AEEC-07AA-9042-8D66-C5979483CCCB}">
      <dgm:prSet custT="1"/>
      <dgm:spPr/>
      <dgm:t>
        <a:bodyPr/>
        <a:lstStyle/>
        <a:p>
          <a:pPr marL="0" indent="0"/>
          <a:r>
            <a:rPr lang="en-ID" sz="800" dirty="0" smtClean="0"/>
            <a:t>Fakultas dan prodi mempunyai roadmap penelitian dan pengabdian masyarakat dengan internalisasi nilai-nilai AIK</a:t>
          </a:r>
          <a:endParaRPr lang="en-ID" sz="800" dirty="0"/>
        </a:p>
      </dgm:t>
    </dgm:pt>
    <dgm:pt modelId="{3E3A3CD6-C6E9-4446-B4E7-712858CAB8D4}" type="parTrans" cxnId="{9844324C-EC31-8A44-8763-E659CF4A2023}">
      <dgm:prSet/>
      <dgm:spPr/>
      <dgm:t>
        <a:bodyPr/>
        <a:lstStyle/>
        <a:p>
          <a:endParaRPr lang="en-US"/>
        </a:p>
      </dgm:t>
    </dgm:pt>
    <dgm:pt modelId="{8EDCB027-AF3D-F145-8CA4-BE3D52602611}" type="sibTrans" cxnId="{9844324C-EC31-8A44-8763-E659CF4A2023}">
      <dgm:prSet/>
      <dgm:spPr/>
      <dgm:t>
        <a:bodyPr/>
        <a:lstStyle/>
        <a:p>
          <a:endParaRPr lang="en-US"/>
        </a:p>
      </dgm:t>
    </dgm:pt>
    <dgm:pt modelId="{72D9E7F2-C5BA-48FD-BB98-B463ACA0CF54}">
      <dgm:prSet phldrT="[Text]" custT="1"/>
      <dgm:spPr/>
      <dgm:t>
        <a:bodyPr/>
        <a:lstStyle/>
        <a:p>
          <a:endParaRPr lang="en-ID" sz="1050" dirty="0"/>
        </a:p>
      </dgm:t>
    </dgm:pt>
    <dgm:pt modelId="{5C78060B-CFD7-410A-AEA8-22D587BF6172}" type="parTrans" cxnId="{0241D83E-8D77-4ED4-A29F-590E38718B2D}">
      <dgm:prSet/>
      <dgm:spPr/>
      <dgm:t>
        <a:bodyPr/>
        <a:lstStyle/>
        <a:p>
          <a:endParaRPr lang="en-US"/>
        </a:p>
      </dgm:t>
    </dgm:pt>
    <dgm:pt modelId="{FD235ECA-B949-4661-8B64-AD414BCFB9E8}" type="sibTrans" cxnId="{0241D83E-8D77-4ED4-A29F-590E38718B2D}">
      <dgm:prSet/>
      <dgm:spPr/>
      <dgm:t>
        <a:bodyPr/>
        <a:lstStyle/>
        <a:p>
          <a:endParaRPr lang="en-US"/>
        </a:p>
      </dgm:t>
    </dgm:pt>
    <dgm:pt modelId="{50E82201-A4EB-A14D-BBAE-0FA1B7632623}" type="pres">
      <dgm:prSet presAssocID="{46D6779A-DF00-A74E-B369-3E49331C5FA2}" presName="arrowDiagram" presStyleCnt="0">
        <dgm:presLayoutVars>
          <dgm:chMax val="5"/>
          <dgm:dir/>
          <dgm:resizeHandles val="exact"/>
        </dgm:presLayoutVars>
      </dgm:prSet>
      <dgm:spPr/>
    </dgm:pt>
    <dgm:pt modelId="{BE18F5F3-8F02-9A44-A080-13693B14DA14}" type="pres">
      <dgm:prSet presAssocID="{46D6779A-DF00-A74E-B369-3E49331C5FA2}" presName="arrow" presStyleLbl="bgShp" presStyleIdx="0" presStyleCnt="1"/>
      <dgm:spPr/>
    </dgm:pt>
    <dgm:pt modelId="{613BE772-EB19-ED4F-8538-81B8D1545908}" type="pres">
      <dgm:prSet presAssocID="{46D6779A-DF00-A74E-B369-3E49331C5FA2}" presName="arrowDiagram3" presStyleCnt="0"/>
      <dgm:spPr/>
    </dgm:pt>
    <dgm:pt modelId="{A02C1223-7E39-4B43-804D-1E6E53018091}" type="pres">
      <dgm:prSet presAssocID="{6DEBD020-583F-4749-8E4C-8F2B6D07DFDF}" presName="bullet3a" presStyleLbl="node1" presStyleIdx="0" presStyleCnt="3"/>
      <dgm:spPr/>
    </dgm:pt>
    <dgm:pt modelId="{23497E23-17DD-B242-A025-825D5C8A1283}" type="pres">
      <dgm:prSet presAssocID="{6DEBD020-583F-4749-8E4C-8F2B6D07DFDF}" presName="textBox3a" presStyleLbl="revTx" presStyleIdx="0" presStyleCnt="3" custScaleX="75735" custScaleY="117596" custLinFactNeighborX="-68205" custLinFactNeighborY="-79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E674-36EA-F54E-836A-61FC584E0E39}" type="pres">
      <dgm:prSet presAssocID="{47BAAE30-4086-904C-A0F2-95F1680E5250}" presName="bullet3b" presStyleLbl="node1" presStyleIdx="1" presStyleCnt="3"/>
      <dgm:spPr/>
    </dgm:pt>
    <dgm:pt modelId="{F9352911-D5BB-A347-B794-069DF37B1CBA}" type="pres">
      <dgm:prSet presAssocID="{47BAAE30-4086-904C-A0F2-95F1680E5250}" presName="textBox3b" presStyleLbl="revTx" presStyleIdx="1" presStyleCnt="3" custScaleX="178422" custScaleY="110116" custLinFactNeighborX="-47734" custLinFactNeighborY="-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8214-B17F-4C44-AB31-FF21E588C4B5}" type="pres">
      <dgm:prSet presAssocID="{2F45B96D-DC3C-AD4D-B986-3CB7E71E7F38}" presName="bullet3c" presStyleLbl="node1" presStyleIdx="2" presStyleCnt="3"/>
      <dgm:spPr/>
    </dgm:pt>
    <dgm:pt modelId="{F6CE8E1A-7E34-964F-8FA6-C3FF46657FE1}" type="pres">
      <dgm:prSet presAssocID="{2F45B96D-DC3C-AD4D-B986-3CB7E71E7F38}" presName="textBox3c" presStyleLbl="revTx" presStyleIdx="2" presStyleCnt="3" custScaleX="144546" custScaleY="83693" custLinFactNeighborX="-21803" custLinFactNeighborY="2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86BDB-4363-4B36-BFB5-363571FD573C}" type="presOf" srcId="{BF124F83-3C9B-AE42-B058-1D7B4A6AEEA2}" destId="{23497E23-17DD-B242-A025-825D5C8A1283}" srcOrd="0" destOrd="7" presId="urn:microsoft.com/office/officeart/2005/8/layout/arrow2"/>
    <dgm:cxn modelId="{DF04BAB5-F177-44C1-8D88-E0344C154C29}" type="presOf" srcId="{5BFE7A08-38B6-9F4C-BD77-10C1AE8DD617}" destId="{F6CE8E1A-7E34-964F-8FA6-C3FF46657FE1}" srcOrd="0" destOrd="10" presId="urn:microsoft.com/office/officeart/2005/8/layout/arrow2"/>
    <dgm:cxn modelId="{75B426B1-F3FD-4832-834A-8C9CBDC4BE12}" type="presOf" srcId="{5AF98EDB-8585-2540-ADAC-ABF45D5DF727}" destId="{F6CE8E1A-7E34-964F-8FA6-C3FF46657FE1}" srcOrd="0" destOrd="2" presId="urn:microsoft.com/office/officeart/2005/8/layout/arrow2"/>
    <dgm:cxn modelId="{54A8FACD-45F5-3A47-A470-910D496BAAFC}" srcId="{47BAAE30-4086-904C-A0F2-95F1680E5250}" destId="{E470317E-4BE1-BD4E-AE19-BD1DA24DB8D3}" srcOrd="5" destOrd="0" parTransId="{DBEB4E13-D0FF-BA44-9714-B1D1AFBAB8DC}" sibTransId="{C576272F-7194-7440-89E1-A747B3E9706D}"/>
    <dgm:cxn modelId="{757C224A-4B3D-EF40-9E20-D9B781CD6C66}" srcId="{47BAAE30-4086-904C-A0F2-95F1680E5250}" destId="{7E258836-8E08-964F-807E-7FABD10171B9}" srcOrd="11" destOrd="0" parTransId="{C5EAA903-DD38-F54C-BD57-E0E7C57D0630}" sibTransId="{A3A5445F-16B1-BC4A-AA73-A6A311D43CBD}"/>
    <dgm:cxn modelId="{37B7CB75-13CD-DA47-A77D-5459D539C8C2}" srcId="{6DEBD020-583F-4749-8E4C-8F2B6D07DFDF}" destId="{00C0A906-7988-AE4E-91A6-E81C9214AA30}" srcOrd="0" destOrd="0" parTransId="{2776EBF6-72D2-3844-8D0C-04965AE214F2}" sibTransId="{9378CC50-93C5-CD4D-9C67-DDBA886CDE0D}"/>
    <dgm:cxn modelId="{CEB389C9-E742-6E48-B83B-34717E01372D}" srcId="{47BAAE30-4086-904C-A0F2-95F1680E5250}" destId="{AF45C76A-789D-7C4C-B17D-9D8B0A549DF6}" srcOrd="12" destOrd="0" parTransId="{62886D51-C3CA-374B-8156-1A63F0BCB1A6}" sibTransId="{62229F0D-E5DF-DA4A-AF0C-E9D0C5689ACC}"/>
    <dgm:cxn modelId="{D9CE1C9C-979F-004F-94A2-708AC24094E0}" srcId="{6DEBD020-583F-4749-8E4C-8F2B6D07DFDF}" destId="{350150D0-0717-7641-8238-AFAB79CA99EE}" srcOrd="10" destOrd="0" parTransId="{CCE84C50-B32B-8A49-A54C-D0FB60D1F710}" sibTransId="{C25B2BE4-6995-164E-95C1-187616E4852C}"/>
    <dgm:cxn modelId="{D672EF6B-AC77-4D8D-8C0A-A6E80F6A3DA6}" type="presOf" srcId="{99125ACE-2B5C-134C-8D5D-5BD5CD355617}" destId="{F6CE8E1A-7E34-964F-8FA6-C3FF46657FE1}" srcOrd="0" destOrd="13" presId="urn:microsoft.com/office/officeart/2005/8/layout/arrow2"/>
    <dgm:cxn modelId="{9844324C-EC31-8A44-8763-E659CF4A2023}" srcId="{47BAAE30-4086-904C-A0F2-95F1680E5250}" destId="{E950AEEC-07AA-9042-8D66-C5979483CCCB}" srcOrd="19" destOrd="0" parTransId="{3E3A3CD6-C6E9-4446-B4E7-712858CAB8D4}" sibTransId="{8EDCB027-AF3D-F145-8CA4-BE3D52602611}"/>
    <dgm:cxn modelId="{72A82AE1-E072-4742-BF47-2428CF5AA899}" type="presOf" srcId="{39F376EA-5A15-0841-BC6F-F0642ADCC97D}" destId="{F9352911-D5BB-A347-B794-069DF37B1CBA}" srcOrd="0" destOrd="21" presId="urn:microsoft.com/office/officeart/2005/8/layout/arrow2"/>
    <dgm:cxn modelId="{24E9FB6F-0052-480A-9B4B-9D7A742BA711}" type="presOf" srcId="{F14A24F5-F91B-5F43-9D96-9D082D4CB612}" destId="{F6CE8E1A-7E34-964F-8FA6-C3FF46657FE1}" srcOrd="0" destOrd="1" presId="urn:microsoft.com/office/officeart/2005/8/layout/arrow2"/>
    <dgm:cxn modelId="{555E16D7-9BA1-4C9E-ACF8-863E66D97C4A}" type="presOf" srcId="{67A4AE02-08F4-BE40-AB03-5E90EBB314FC}" destId="{23497E23-17DD-B242-A025-825D5C8A1283}" srcOrd="0" destOrd="9" presId="urn:microsoft.com/office/officeart/2005/8/layout/arrow2"/>
    <dgm:cxn modelId="{D6BC6591-2F25-204B-804C-CBA6214CDB91}" srcId="{2F45B96D-DC3C-AD4D-B986-3CB7E71E7F38}" destId="{368C519D-AD36-DD4C-B198-385791BAA628}" srcOrd="13" destOrd="0" parTransId="{99ACD9BA-AFA5-D04C-A229-1D4E56487511}" sibTransId="{6343362A-8C30-6A47-B2C7-9AA95A9CEE3D}"/>
    <dgm:cxn modelId="{2926BB30-E052-454C-AD95-03E7D80F7F21}" type="presOf" srcId="{ACAA47F1-C492-6E4D-97DD-0312D980691C}" destId="{F9352911-D5BB-A347-B794-069DF37B1CBA}" srcOrd="0" destOrd="4" presId="urn:microsoft.com/office/officeart/2005/8/layout/arrow2"/>
    <dgm:cxn modelId="{2033395F-F281-4E9D-BE8A-383171377ADF}" type="presOf" srcId="{2FC53070-243B-B14C-8714-1F9F8C5E8FD2}" destId="{F9352911-D5BB-A347-B794-069DF37B1CBA}" srcOrd="0" destOrd="3" presId="urn:microsoft.com/office/officeart/2005/8/layout/arrow2"/>
    <dgm:cxn modelId="{3581325B-DDA2-4AB4-AEA0-DDE947C2A9CD}" type="presOf" srcId="{2A7FB294-8036-B440-9438-2E9D9737FC7C}" destId="{F9352911-D5BB-A347-B794-069DF37B1CBA}" srcOrd="0" destOrd="18" presId="urn:microsoft.com/office/officeart/2005/8/layout/arrow2"/>
    <dgm:cxn modelId="{BD79A846-79FA-D049-8EB0-85A74F13A810}" srcId="{6DEBD020-583F-4749-8E4C-8F2B6D07DFDF}" destId="{BF124F83-3C9B-AE42-B058-1D7B4A6AEEA2}" srcOrd="6" destOrd="0" parTransId="{B8954935-AE3D-7548-82E3-912C1B4F6950}" sibTransId="{83581411-C9F7-9E42-9867-9772952EC400}"/>
    <dgm:cxn modelId="{33D57644-2D9F-41D2-954C-F6B887A7F209}" type="presOf" srcId="{00C0A906-7988-AE4E-91A6-E81C9214AA30}" destId="{23497E23-17DD-B242-A025-825D5C8A1283}" srcOrd="0" destOrd="1" presId="urn:microsoft.com/office/officeart/2005/8/layout/arrow2"/>
    <dgm:cxn modelId="{725E77E6-30EF-4612-8780-504072DB11DF}" type="presOf" srcId="{555EEBD7-7AE7-2D4A-90F8-C1E1AE755528}" destId="{F6CE8E1A-7E34-964F-8FA6-C3FF46657FE1}" srcOrd="0" destOrd="7" presId="urn:microsoft.com/office/officeart/2005/8/layout/arrow2"/>
    <dgm:cxn modelId="{66328738-6EBB-4C73-B3EC-AD40DE5FCBDF}" type="presOf" srcId="{5E9F35A0-BEA0-C94F-AF6D-BCBC8690B39E}" destId="{F9352911-D5BB-A347-B794-069DF37B1CBA}" srcOrd="0" destOrd="8" presId="urn:microsoft.com/office/officeart/2005/8/layout/arrow2"/>
    <dgm:cxn modelId="{7D650D0E-3F37-B245-A845-3FAC4DDA3447}" srcId="{2F45B96D-DC3C-AD4D-B986-3CB7E71E7F38}" destId="{2FD8B3FB-B3E5-6440-9B72-4540A7DB8168}" srcOrd="3" destOrd="0" parTransId="{BCD5D58B-6509-D946-9600-2CA1516C1BC6}" sibTransId="{9FD82AE1-AB81-8F44-ADB4-90BBFEE526B6}"/>
    <dgm:cxn modelId="{ADD06296-04E2-4904-8753-FAC7604F1965}" type="presOf" srcId="{E824117A-65E0-6145-93C3-54BCE57E5530}" destId="{F9352911-D5BB-A347-B794-069DF37B1CBA}" srcOrd="0" destOrd="9" presId="urn:microsoft.com/office/officeart/2005/8/layout/arrow2"/>
    <dgm:cxn modelId="{6076555D-9E3D-1E45-B08D-4B27D423102D}" srcId="{47BAAE30-4086-904C-A0F2-95F1680E5250}" destId="{807473BC-3357-5A4C-8325-710A620A0381}" srcOrd="15" destOrd="0" parTransId="{CF2FAE2C-52D0-1F40-8B36-9574D192A63B}" sibTransId="{532087CE-F56E-DD4E-AEDD-F62F75A8E293}"/>
    <dgm:cxn modelId="{846728AA-B0C1-4B77-993B-6692BF91DE08}" type="presOf" srcId="{47BAAE30-4086-904C-A0F2-95F1680E5250}" destId="{F9352911-D5BB-A347-B794-069DF37B1CBA}" srcOrd="0" destOrd="0" presId="urn:microsoft.com/office/officeart/2005/8/layout/arrow2"/>
    <dgm:cxn modelId="{60C2F974-DE04-6840-A9A9-E067C87E19C6}" srcId="{47BAAE30-4086-904C-A0F2-95F1680E5250}" destId="{69DFCE10-D085-D340-BE52-CFA1743C7279}" srcOrd="9" destOrd="0" parTransId="{7BFE33EE-7B98-9448-9F77-6B33F8267396}" sibTransId="{33D9A4EE-0813-E44E-80F1-F0D349F7CD3A}"/>
    <dgm:cxn modelId="{56112450-7153-4C64-B00E-1C113D116CB7}" type="presOf" srcId="{59923839-2CDA-BA43-A133-2F831AFE7445}" destId="{F9352911-D5BB-A347-B794-069DF37B1CBA}" srcOrd="0" destOrd="5" presId="urn:microsoft.com/office/officeart/2005/8/layout/arrow2"/>
    <dgm:cxn modelId="{1F75555E-272D-9D4C-BC87-5A1D0D2BF9CC}" srcId="{47BAAE30-4086-904C-A0F2-95F1680E5250}" destId="{2A7FB294-8036-B440-9438-2E9D9737FC7C}" srcOrd="17" destOrd="0" parTransId="{550E092F-C7FA-1F48-A2FA-CBCA76E7B3A7}" sibTransId="{10E44634-FDB3-E848-A15F-1E7219BB0ED5}"/>
    <dgm:cxn modelId="{BC8446EA-CF20-174E-BF83-EAD4CBB425F0}" srcId="{6DEBD020-583F-4749-8E4C-8F2B6D07DFDF}" destId="{BF789733-3DEF-504D-9BFE-E8816FED4B84}" srcOrd="1" destOrd="0" parTransId="{15A215A2-C2A9-9047-9ADD-FBCA69484834}" sibTransId="{275A8FE1-0D15-744C-AA6E-A8BB1BB02EB8}"/>
    <dgm:cxn modelId="{3704DAE6-47E9-F746-9F08-20B595AEC711}" srcId="{6DEBD020-583F-4749-8E4C-8F2B6D07DFDF}" destId="{176107DB-E454-ED40-938C-060B37967F5C}" srcOrd="2" destOrd="0" parTransId="{E2FA81BE-CE98-6F4F-A392-B11B3603CC5F}" sibTransId="{1FE54217-BD19-A445-BE6F-F45880C8012C}"/>
    <dgm:cxn modelId="{998F49AD-36BD-4B7C-BAAC-DFCEF5D9B858}" type="presOf" srcId="{72D9E7F2-C5BA-48FD-BB98-B463ACA0CF54}" destId="{F6CE8E1A-7E34-964F-8FA6-C3FF46657FE1}" srcOrd="0" destOrd="12" presId="urn:microsoft.com/office/officeart/2005/8/layout/arrow2"/>
    <dgm:cxn modelId="{243F0BD8-823C-4799-943B-77AE847538E7}" type="presOf" srcId="{845D9E1A-1924-C548-89EC-CC960017608B}" destId="{F6CE8E1A-7E34-964F-8FA6-C3FF46657FE1}" srcOrd="0" destOrd="9" presId="urn:microsoft.com/office/officeart/2005/8/layout/arrow2"/>
    <dgm:cxn modelId="{470979DF-7238-7441-9180-ECCE26B028F7}" srcId="{6DEBD020-583F-4749-8E4C-8F2B6D07DFDF}" destId="{88763281-F305-EE43-A78E-D2B81D0D887B}" srcOrd="4" destOrd="0" parTransId="{E0879575-80C2-DE46-92C8-AEAEFCAB04FA}" sibTransId="{5B805BC5-480F-6E41-94CF-1DFC0CB54F01}"/>
    <dgm:cxn modelId="{0624B814-3671-44A9-B41F-FF3A3ADA394F}" type="presOf" srcId="{FB055ACA-DD09-D049-879D-8A2573FF0E72}" destId="{F6CE8E1A-7E34-964F-8FA6-C3FF46657FE1}" srcOrd="0" destOrd="11" presId="urn:microsoft.com/office/officeart/2005/8/layout/arrow2"/>
    <dgm:cxn modelId="{4855527C-6C64-8642-B281-C0AE8503ECD6}" srcId="{6DEBD020-583F-4749-8E4C-8F2B6D07DFDF}" destId="{6993986A-319D-D64C-BB18-05178C4953F5}" srcOrd="7" destOrd="0" parTransId="{FD131265-1F00-C94C-9DEA-BA7DD9935FD9}" sibTransId="{E7477D11-536C-1F45-A540-694BAE2D3E45}"/>
    <dgm:cxn modelId="{58BDFBD8-A227-E44E-AF9F-F6615A2F3E21}" srcId="{6DEBD020-583F-4749-8E4C-8F2B6D07DFDF}" destId="{5EF03305-2347-754F-AAD3-ECAB91FA131F}" srcOrd="5" destOrd="0" parTransId="{D8AD0518-D419-E64A-9D8D-F8C709556F4F}" sibTransId="{DA7A63E0-72F3-844F-B50A-A3F02BBB916A}"/>
    <dgm:cxn modelId="{70F1DCA6-B170-D24B-BA8A-954293E51818}" srcId="{47BAAE30-4086-904C-A0F2-95F1680E5250}" destId="{E824117A-65E0-6145-93C3-54BCE57E5530}" srcOrd="8" destOrd="0" parTransId="{38D29070-41D5-4347-A51C-42985CA346D2}" sibTransId="{AE0CFD17-662B-A74E-8793-1921F9A98E4F}"/>
    <dgm:cxn modelId="{81D029D7-65D5-45C2-8BFD-80DDE44AB953}" type="presOf" srcId="{15B18A6C-69D1-CD40-9DDE-1523338E8FB7}" destId="{F9352911-D5BB-A347-B794-069DF37B1CBA}" srcOrd="0" destOrd="2" presId="urn:microsoft.com/office/officeart/2005/8/layout/arrow2"/>
    <dgm:cxn modelId="{C40D83FF-FBA0-4D42-828F-44D30180750D}" type="presOf" srcId="{88763281-F305-EE43-A78E-D2B81D0D887B}" destId="{23497E23-17DD-B242-A025-825D5C8A1283}" srcOrd="0" destOrd="5" presId="urn:microsoft.com/office/officeart/2005/8/layout/arrow2"/>
    <dgm:cxn modelId="{3A2E56CE-49D6-8B4E-9DE2-DC09616C4B23}" srcId="{47BAAE30-4086-904C-A0F2-95F1680E5250}" destId="{ACAA47F1-C492-6E4D-97DD-0312D980691C}" srcOrd="3" destOrd="0" parTransId="{AB040EC7-E7D5-6F43-9517-AB4FC0B69FDB}" sibTransId="{6EE6B2BF-BF0A-9F47-9102-697A9AB5CDF6}"/>
    <dgm:cxn modelId="{9E029A2F-871E-497E-B181-37E7460CE4D7}" type="presOf" srcId="{368C519D-AD36-DD4C-B198-385791BAA628}" destId="{F6CE8E1A-7E34-964F-8FA6-C3FF46657FE1}" srcOrd="0" destOrd="14" presId="urn:microsoft.com/office/officeart/2005/8/layout/arrow2"/>
    <dgm:cxn modelId="{0241D83E-8D77-4ED4-A29F-590E38718B2D}" srcId="{2F45B96D-DC3C-AD4D-B986-3CB7E71E7F38}" destId="{72D9E7F2-C5BA-48FD-BB98-B463ACA0CF54}" srcOrd="11" destOrd="0" parTransId="{5C78060B-CFD7-410A-AEA8-22D587BF6172}" sibTransId="{FD235ECA-B949-4661-8B64-AD414BCFB9E8}"/>
    <dgm:cxn modelId="{8141BFE9-4C0E-44BF-A31A-7276E834FFC6}" type="presOf" srcId="{E470317E-4BE1-BD4E-AE19-BD1DA24DB8D3}" destId="{F9352911-D5BB-A347-B794-069DF37B1CBA}" srcOrd="0" destOrd="6" presId="urn:microsoft.com/office/officeart/2005/8/layout/arrow2"/>
    <dgm:cxn modelId="{C2A0BEC2-22D3-4AF0-A7D1-E523C34C554E}" type="presOf" srcId="{AF45C76A-789D-7C4C-B17D-9D8B0A549DF6}" destId="{F9352911-D5BB-A347-B794-069DF37B1CBA}" srcOrd="0" destOrd="13" presId="urn:microsoft.com/office/officeart/2005/8/layout/arrow2"/>
    <dgm:cxn modelId="{79F7F781-BEEA-49E5-900E-C98FAC179385}" type="presOf" srcId="{350150D0-0717-7641-8238-AFAB79CA99EE}" destId="{23497E23-17DD-B242-A025-825D5C8A1283}" srcOrd="0" destOrd="11" presId="urn:microsoft.com/office/officeart/2005/8/layout/arrow2"/>
    <dgm:cxn modelId="{451EE88C-105F-4A1A-B339-263F5BB25CA4}" type="presOf" srcId="{D3F6B2F1-B57A-C04B-9A89-46C6F8993083}" destId="{23497E23-17DD-B242-A025-825D5C8A1283}" srcOrd="0" destOrd="4" presId="urn:microsoft.com/office/officeart/2005/8/layout/arrow2"/>
    <dgm:cxn modelId="{714BA447-60EA-3F40-9945-B90B3FC74F8A}" srcId="{2F45B96D-DC3C-AD4D-B986-3CB7E71E7F38}" destId="{99125ACE-2B5C-134C-8D5D-5BD5CD355617}" srcOrd="12" destOrd="0" parTransId="{00FDA7C3-B8B6-AB48-834F-18B2E88B3A68}" sibTransId="{623C4F5C-0172-9748-BD66-72E47333E8BC}"/>
    <dgm:cxn modelId="{276B6F8E-CAC8-B54C-9874-4FAFB4FBA8F2}" srcId="{47BAAE30-4086-904C-A0F2-95F1680E5250}" destId="{B707284C-4DC1-A949-8FB4-8D8A55263789}" srcOrd="0" destOrd="0" parTransId="{0077B8BB-BF87-A542-810F-58E73FF73F23}" sibTransId="{BBD69B8F-6BF6-194C-98C5-36F3FB28D238}"/>
    <dgm:cxn modelId="{0F97F403-58B7-4444-B26B-2438ED5D2655}" srcId="{46D6779A-DF00-A74E-B369-3E49331C5FA2}" destId="{2F45B96D-DC3C-AD4D-B986-3CB7E71E7F38}" srcOrd="2" destOrd="0" parTransId="{71EDD583-6716-F24D-B9E4-496FFCB20EF6}" sibTransId="{7A7B6970-6CAF-A446-9CE3-E3B475E1381A}"/>
    <dgm:cxn modelId="{506C3193-FC24-8C48-835E-9999927347E4}" srcId="{46D6779A-DF00-A74E-B369-3E49331C5FA2}" destId="{6DEBD020-583F-4749-8E4C-8F2B6D07DFDF}" srcOrd="0" destOrd="0" parTransId="{4B955113-1AD3-3242-A8E9-EC11245D573C}" sibTransId="{F75CBDAB-3F59-3D45-A440-9E7525F4942B}"/>
    <dgm:cxn modelId="{ABEE48A2-4C1B-4342-B03E-98163FF299BA}" srcId="{47BAAE30-4086-904C-A0F2-95F1680E5250}" destId="{2FC53070-243B-B14C-8714-1F9F8C5E8FD2}" srcOrd="2" destOrd="0" parTransId="{91BF8C1F-333C-6145-AAE5-4E58285D733A}" sibTransId="{CAA2CDE2-E03C-7245-A104-C141E19CA739}"/>
    <dgm:cxn modelId="{C5548E75-955D-42EB-959F-C2B6EA9991A8}" type="presOf" srcId="{807473BC-3357-5A4C-8325-710A620A0381}" destId="{F9352911-D5BB-A347-B794-069DF37B1CBA}" srcOrd="0" destOrd="16" presId="urn:microsoft.com/office/officeart/2005/8/layout/arrow2"/>
    <dgm:cxn modelId="{3C8D7E5D-C7F6-4D7B-9CC6-E60AD448A159}" type="presOf" srcId="{9BCAF51E-2F05-BD47-92A1-A08920EB0B20}" destId="{F6CE8E1A-7E34-964F-8FA6-C3FF46657FE1}" srcOrd="0" destOrd="6" presId="urn:microsoft.com/office/officeart/2005/8/layout/arrow2"/>
    <dgm:cxn modelId="{49B70C9D-56D2-42CD-AA03-F4B93CD159F2}" type="presOf" srcId="{7E258836-8E08-964F-807E-7FABD10171B9}" destId="{F9352911-D5BB-A347-B794-069DF37B1CBA}" srcOrd="0" destOrd="12" presId="urn:microsoft.com/office/officeart/2005/8/layout/arrow2"/>
    <dgm:cxn modelId="{AD9CD3CE-222C-4F1B-9A59-3E92E65C2203}" type="presOf" srcId="{BF789733-3DEF-504D-9BFE-E8816FED4B84}" destId="{23497E23-17DD-B242-A025-825D5C8A1283}" srcOrd="0" destOrd="2" presId="urn:microsoft.com/office/officeart/2005/8/layout/arrow2"/>
    <dgm:cxn modelId="{883F13FB-7C8A-4186-8B7E-2C0038B1ABE9}" type="presOf" srcId="{80AFCB84-F450-9D43-9CD4-3E9B62E81B3D}" destId="{F9352911-D5BB-A347-B794-069DF37B1CBA}" srcOrd="0" destOrd="15" presId="urn:microsoft.com/office/officeart/2005/8/layout/arrow2"/>
    <dgm:cxn modelId="{5167CDD4-3950-4594-B226-D0391FF0A0C0}" type="presOf" srcId="{3F88CBFA-2707-0942-B8A9-B2487A62C4B1}" destId="{F9352911-D5BB-A347-B794-069DF37B1CBA}" srcOrd="0" destOrd="11" presId="urn:microsoft.com/office/officeart/2005/8/layout/arrow2"/>
    <dgm:cxn modelId="{39F00BC5-CA61-D542-9B36-B0F322722EDA}" srcId="{2F45B96D-DC3C-AD4D-B986-3CB7E71E7F38}" destId="{FB055ACA-DD09-D049-879D-8A2573FF0E72}" srcOrd="10" destOrd="0" parTransId="{AE726A43-362D-FB4E-8C95-80D447B87F06}" sibTransId="{A5132C43-9E77-8545-A76E-B89C281D2C56}"/>
    <dgm:cxn modelId="{36CB0F86-161E-EA40-BFEF-516767925880}" srcId="{47BAAE30-4086-904C-A0F2-95F1680E5250}" destId="{59923839-2CDA-BA43-A133-2F831AFE7445}" srcOrd="4" destOrd="0" parTransId="{8C5562A6-36DD-A745-947A-A72128EBE34A}" sibTransId="{72AE202B-2163-8847-9D77-583F0B507E2E}"/>
    <dgm:cxn modelId="{CEF14DA9-AAB2-224A-AA79-5463977BF292}" srcId="{47BAAE30-4086-904C-A0F2-95F1680E5250}" destId="{15B18A6C-69D1-CD40-9DDE-1523338E8FB7}" srcOrd="1" destOrd="0" parTransId="{A6E7F15C-82A0-A140-9BAB-385680EB736D}" sibTransId="{0F15260A-A318-8346-94C8-319D1FD506A2}"/>
    <dgm:cxn modelId="{2F7EB813-B064-416E-852B-038BAAC77702}" type="presOf" srcId="{6DEBD020-583F-4749-8E4C-8F2B6D07DFDF}" destId="{23497E23-17DD-B242-A025-825D5C8A1283}" srcOrd="0" destOrd="0" presId="urn:microsoft.com/office/officeart/2005/8/layout/arrow2"/>
    <dgm:cxn modelId="{4910E4FA-5F7C-4822-8FDE-72C089FDA16F}" type="presOf" srcId="{B707284C-4DC1-A949-8FB4-8D8A55263789}" destId="{F9352911-D5BB-A347-B794-069DF37B1CBA}" srcOrd="0" destOrd="1" presId="urn:microsoft.com/office/officeart/2005/8/layout/arrow2"/>
    <dgm:cxn modelId="{B9445092-20A8-4CF6-9088-1C32C2CE036E}" type="presOf" srcId="{F8F23E94-9DC0-5049-961C-A855C4E0E201}" destId="{F6CE8E1A-7E34-964F-8FA6-C3FF46657FE1}" srcOrd="0" destOrd="3" presId="urn:microsoft.com/office/officeart/2005/8/layout/arrow2"/>
    <dgm:cxn modelId="{D8ECC741-DA1F-5E47-8024-2B4A9C4FE063}" srcId="{2F45B96D-DC3C-AD4D-B986-3CB7E71E7F38}" destId="{845D9E1A-1924-C548-89EC-CC960017608B}" srcOrd="8" destOrd="0" parTransId="{4A5A29D9-10D8-2146-90D2-9FC5F97C17AB}" sibTransId="{BDD1AEFE-D8D0-594B-B455-54989D000AB5}"/>
    <dgm:cxn modelId="{7806B43D-496A-7A45-A045-64411CC10494}" srcId="{2F45B96D-DC3C-AD4D-B986-3CB7E71E7F38}" destId="{F14A24F5-F91B-5F43-9D96-9D082D4CB612}" srcOrd="0" destOrd="0" parTransId="{BB21F9B8-B32F-3543-A4EA-33A86A997AB7}" sibTransId="{8A4FBADD-EB1B-0D46-927C-C9E0504ABC4B}"/>
    <dgm:cxn modelId="{A194E3B8-EB2B-2F48-A63A-670B75891821}" srcId="{2F45B96D-DC3C-AD4D-B986-3CB7E71E7F38}" destId="{9723E87F-F2BB-7746-8FB3-535C1538E89E}" srcOrd="7" destOrd="0" parTransId="{15FD004B-ACF4-9846-9B23-7330FCBAAA27}" sibTransId="{89319475-042B-3743-BED0-7DB0A90CAD62}"/>
    <dgm:cxn modelId="{A215B8B8-95B9-4848-8F7C-B1E2C8B30926}" type="presOf" srcId="{46D6779A-DF00-A74E-B369-3E49331C5FA2}" destId="{50E82201-A4EB-A14D-BBAE-0FA1B7632623}" srcOrd="0" destOrd="0" presId="urn:microsoft.com/office/officeart/2005/8/layout/arrow2"/>
    <dgm:cxn modelId="{A41503CC-1B3C-734C-9C2A-AAA9B410BF73}" srcId="{2F45B96D-DC3C-AD4D-B986-3CB7E71E7F38}" destId="{F8F23E94-9DC0-5049-961C-A855C4E0E201}" srcOrd="2" destOrd="0" parTransId="{607A9C29-15CB-E543-ABE5-D5D84535952E}" sibTransId="{437173DB-A416-F945-8C68-BA81BB5F176F}"/>
    <dgm:cxn modelId="{D77215AA-C13F-4AE6-9519-342C50011804}" type="presOf" srcId="{5EF03305-2347-754F-AAD3-ECAB91FA131F}" destId="{23497E23-17DD-B242-A025-825D5C8A1283}" srcOrd="0" destOrd="6" presId="urn:microsoft.com/office/officeart/2005/8/layout/arrow2"/>
    <dgm:cxn modelId="{9D25CA80-C10A-4C19-9FBB-E3D28966B32B}" type="presOf" srcId="{69DFCE10-D085-D340-BE52-CFA1743C7279}" destId="{F9352911-D5BB-A347-B794-069DF37B1CBA}" srcOrd="0" destOrd="10" presId="urn:microsoft.com/office/officeart/2005/8/layout/arrow2"/>
    <dgm:cxn modelId="{93FED43E-EA37-514C-A20B-DB436EA63290}" srcId="{2F45B96D-DC3C-AD4D-B986-3CB7E71E7F38}" destId="{555EEBD7-7AE7-2D4A-90F8-C1E1AE755528}" srcOrd="6" destOrd="0" parTransId="{B51E82B1-7C82-9D48-BEAC-19A3BF4A7CA0}" sibTransId="{22C5A629-AFDF-244E-8D7B-AB1C26A0E3E2}"/>
    <dgm:cxn modelId="{1ECEF1D8-CDD4-4019-B6E1-C3FC6C40A384}" type="presOf" srcId="{2F45B96D-DC3C-AD4D-B986-3CB7E71E7F38}" destId="{F6CE8E1A-7E34-964F-8FA6-C3FF46657FE1}" srcOrd="0" destOrd="0" presId="urn:microsoft.com/office/officeart/2005/8/layout/arrow2"/>
    <dgm:cxn modelId="{0F40BB21-ED6D-6C4F-B93D-1F4BA6AA62A8}" srcId="{6DEBD020-583F-4749-8E4C-8F2B6D07DFDF}" destId="{5AA4D16E-62D9-0F4E-BD39-EC8CC15C2AE4}" srcOrd="9" destOrd="0" parTransId="{AF80D211-0F55-8046-917F-772035D7DB07}" sibTransId="{D5103C77-260C-2341-B31F-B3554C509E7C}"/>
    <dgm:cxn modelId="{B86DC5C1-91F6-4371-BEDE-2893E81FDAE2}" type="presOf" srcId="{176107DB-E454-ED40-938C-060B37967F5C}" destId="{23497E23-17DD-B242-A025-825D5C8A1283}" srcOrd="0" destOrd="3" presId="urn:microsoft.com/office/officeart/2005/8/layout/arrow2"/>
    <dgm:cxn modelId="{590524D5-CA8C-409F-AFF5-A425C1A9184C}" type="presOf" srcId="{D29A70DA-FA83-FA44-AA9D-04B957EDAE0B}" destId="{F9352911-D5BB-A347-B794-069DF37B1CBA}" srcOrd="0" destOrd="7" presId="urn:microsoft.com/office/officeart/2005/8/layout/arrow2"/>
    <dgm:cxn modelId="{3C926793-2358-264B-8840-5DD6DC7920CF}" srcId="{2F45B96D-DC3C-AD4D-B986-3CB7E71E7F38}" destId="{5AF98EDB-8585-2540-ADAC-ABF45D5DF727}" srcOrd="1" destOrd="0" parTransId="{7BB3BD44-B39C-9143-A161-532A60D72A65}" sibTransId="{DD0963F9-4736-D749-972C-6F10EDB870A2}"/>
    <dgm:cxn modelId="{DCD234E5-E8B9-0A4E-BBE5-1DB767AE678A}" srcId="{2F45B96D-DC3C-AD4D-B986-3CB7E71E7F38}" destId="{5BFE7A08-38B6-9F4C-BD77-10C1AE8DD617}" srcOrd="9" destOrd="0" parTransId="{A0F91304-CA25-394E-BD9F-B13A3DA388AB}" sibTransId="{3E968C36-277E-4B4B-8358-A1A4B06C6C40}"/>
    <dgm:cxn modelId="{9EE0D417-DCEF-254B-96F6-82D930F69F84}" srcId="{47BAAE30-4086-904C-A0F2-95F1680E5250}" destId="{80AFCB84-F450-9D43-9CD4-3E9B62E81B3D}" srcOrd="14" destOrd="0" parTransId="{664C82F6-7486-DB41-B02B-2D9BD9E1592C}" sibTransId="{067EB2E9-110B-E645-81C2-081004A1F23F}"/>
    <dgm:cxn modelId="{AD699FE2-A753-C043-B852-F9C5EFC78DA7}" srcId="{47BAAE30-4086-904C-A0F2-95F1680E5250}" destId="{1DD04F07-2C95-8741-8619-EF1D0D9A2AAA}" srcOrd="13" destOrd="0" parTransId="{97750B01-D1EF-144F-B27F-7CC66D9B90F4}" sibTransId="{08820213-C54D-BF40-9BC5-9029890CE5A2}"/>
    <dgm:cxn modelId="{B4FC4935-95FE-4954-BC33-C91838BA0C6E}" type="presOf" srcId="{5AA4D16E-62D9-0F4E-BD39-EC8CC15C2AE4}" destId="{23497E23-17DD-B242-A025-825D5C8A1283}" srcOrd="0" destOrd="10" presId="urn:microsoft.com/office/officeart/2005/8/layout/arrow2"/>
    <dgm:cxn modelId="{9AFDC56E-5CAC-48B6-8CB1-670299129B51}" type="presOf" srcId="{2FD8B3FB-B3E5-6440-9B72-4540A7DB8168}" destId="{F6CE8E1A-7E34-964F-8FA6-C3FF46657FE1}" srcOrd="0" destOrd="4" presId="urn:microsoft.com/office/officeart/2005/8/layout/arrow2"/>
    <dgm:cxn modelId="{FEFABD16-12A0-C84C-BED0-9AA1DA6AE35A}" srcId="{2F45B96D-DC3C-AD4D-B986-3CB7E71E7F38}" destId="{A7F58BA6-ADDE-CA4A-AD0C-0170EC1498B4}" srcOrd="4" destOrd="0" parTransId="{C9162902-4251-A642-BE69-D9EA4075691C}" sibTransId="{4DACF517-D668-EB40-BEFA-FE34855CD556}"/>
    <dgm:cxn modelId="{FCDCB2DA-5979-C744-A7A7-C2BC3CA57EA7}" srcId="{2F45B96D-DC3C-AD4D-B986-3CB7E71E7F38}" destId="{9BCAF51E-2F05-BD47-92A1-A08920EB0B20}" srcOrd="5" destOrd="0" parTransId="{095A0B3E-DF50-E945-9E55-FBFD647E7554}" sibTransId="{5DCA3C41-93BF-A245-BA01-7658ABB9838B}"/>
    <dgm:cxn modelId="{2E361097-B2CA-2149-9F0D-C9960B6C1CCE}" srcId="{47BAAE30-4086-904C-A0F2-95F1680E5250}" destId="{633CABA0-AD5D-DA42-9D07-81E0B0555525}" srcOrd="16" destOrd="0" parTransId="{A5C72F09-8267-7D44-AEC1-A76D9D5FF6B6}" sibTransId="{F87FA34F-BC5D-5249-A056-13EEEA7187FB}"/>
    <dgm:cxn modelId="{D4AA3AB4-DB6F-48D6-9FAB-05DC17D3B180}" type="presOf" srcId="{9723E87F-F2BB-7746-8FB3-535C1538E89E}" destId="{F6CE8E1A-7E34-964F-8FA6-C3FF46657FE1}" srcOrd="0" destOrd="8" presId="urn:microsoft.com/office/officeart/2005/8/layout/arrow2"/>
    <dgm:cxn modelId="{619DF448-5FDB-44BA-9D28-2BD8F6FEBB67}" type="presOf" srcId="{660EFC1A-B41D-2946-ACA9-0C36C163738F}" destId="{F9352911-D5BB-A347-B794-069DF37B1CBA}" srcOrd="0" destOrd="19" presId="urn:microsoft.com/office/officeart/2005/8/layout/arrow2"/>
    <dgm:cxn modelId="{53A3B633-F986-4842-95B7-899DA7CDAE14}" srcId="{47BAAE30-4086-904C-A0F2-95F1680E5250}" destId="{D29A70DA-FA83-FA44-AA9D-04B957EDAE0B}" srcOrd="6" destOrd="0" parTransId="{8CBAC89C-5963-764A-9D69-C314C761B3AF}" sibTransId="{6E7EC230-663C-184F-A150-D8131EB0E1ED}"/>
    <dgm:cxn modelId="{8D60A74A-0E6F-49D5-B1DC-56AEB19A4EB6}" type="presOf" srcId="{1DD04F07-2C95-8741-8619-EF1D0D9A2AAA}" destId="{F9352911-D5BB-A347-B794-069DF37B1CBA}" srcOrd="0" destOrd="14" presId="urn:microsoft.com/office/officeart/2005/8/layout/arrow2"/>
    <dgm:cxn modelId="{BF64B6D8-BBC7-554E-AAD4-EA0164A93E54}" srcId="{6DEBD020-583F-4749-8E4C-8F2B6D07DFDF}" destId="{D3F6B2F1-B57A-C04B-9A89-46C6F8993083}" srcOrd="3" destOrd="0" parTransId="{46A357CD-95F5-3C4E-905E-6041CB6775E9}" sibTransId="{A1EA33D3-2FF3-F247-810F-63F22FB7AE3D}"/>
    <dgm:cxn modelId="{5FF6606D-2233-4DC2-8F56-6ED4DDBE031E}" type="presOf" srcId="{6993986A-319D-D64C-BB18-05178C4953F5}" destId="{23497E23-17DD-B242-A025-825D5C8A1283}" srcOrd="0" destOrd="8" presId="urn:microsoft.com/office/officeart/2005/8/layout/arrow2"/>
    <dgm:cxn modelId="{67E864D8-4302-274D-AEC6-B507EB72E9EE}" srcId="{47BAAE30-4086-904C-A0F2-95F1680E5250}" destId="{39F376EA-5A15-0841-BC6F-F0642ADCC97D}" srcOrd="20" destOrd="0" parTransId="{A826D054-C0F2-1243-9FDD-E3B0872BF9E6}" sibTransId="{DF910675-BC9D-FA43-B54A-697693D45681}"/>
    <dgm:cxn modelId="{20B87678-6D3F-C94D-A563-854CEDF22167}" srcId="{47BAAE30-4086-904C-A0F2-95F1680E5250}" destId="{3F88CBFA-2707-0942-B8A9-B2487A62C4B1}" srcOrd="10" destOrd="0" parTransId="{D3D7296F-316D-2842-A0E1-A781384EB85F}" sibTransId="{439BE3FF-8AD2-0849-9669-9A0DDFED4ACE}"/>
    <dgm:cxn modelId="{9AB7D131-F559-4E9D-ABCC-18BCA804D3B0}" type="presOf" srcId="{A7F58BA6-ADDE-CA4A-AD0C-0170EC1498B4}" destId="{F6CE8E1A-7E34-964F-8FA6-C3FF46657FE1}" srcOrd="0" destOrd="5" presId="urn:microsoft.com/office/officeart/2005/8/layout/arrow2"/>
    <dgm:cxn modelId="{95F817CF-B35B-AE44-909E-EE9E12DB6500}" srcId="{46D6779A-DF00-A74E-B369-3E49331C5FA2}" destId="{47BAAE30-4086-904C-A0F2-95F1680E5250}" srcOrd="1" destOrd="0" parTransId="{DBDB1288-03F7-CD41-AAB0-AAE461222B5B}" sibTransId="{49AC672A-79AD-1240-A04A-4541F75C6424}"/>
    <dgm:cxn modelId="{C0A64215-448C-4D5E-9B9D-52B715A64DB2}" type="presOf" srcId="{E950AEEC-07AA-9042-8D66-C5979483CCCB}" destId="{F9352911-D5BB-A347-B794-069DF37B1CBA}" srcOrd="0" destOrd="20" presId="urn:microsoft.com/office/officeart/2005/8/layout/arrow2"/>
    <dgm:cxn modelId="{26DFB746-B3F0-E346-B59E-597C42ADA033}" srcId="{6DEBD020-583F-4749-8E4C-8F2B6D07DFDF}" destId="{67A4AE02-08F4-BE40-AB03-5E90EBB314FC}" srcOrd="8" destOrd="0" parTransId="{DAC2F26A-C308-B541-947B-85328A87A0AB}" sibTransId="{FE44D560-FCB1-6341-8F28-C6AB6EAA1E5C}"/>
    <dgm:cxn modelId="{2A4A212F-AC68-3A49-A5B8-EF6AE0612660}" srcId="{47BAAE30-4086-904C-A0F2-95F1680E5250}" destId="{660EFC1A-B41D-2946-ACA9-0C36C163738F}" srcOrd="18" destOrd="0" parTransId="{555D9050-57C9-6249-B1A5-B48B43DB8DD9}" sibTransId="{B3056C97-E907-A14C-8A56-11215DE65900}"/>
    <dgm:cxn modelId="{612973D7-80A7-E243-867D-CB12857FA473}" srcId="{47BAAE30-4086-904C-A0F2-95F1680E5250}" destId="{5E9F35A0-BEA0-C94F-AF6D-BCBC8690B39E}" srcOrd="7" destOrd="0" parTransId="{10EEA632-D008-4642-AE8F-3AB3B11BB750}" sibTransId="{66D360A0-581C-6F4F-BC53-2301CBCB8100}"/>
    <dgm:cxn modelId="{147D5BA7-2D4B-47F6-89DC-602613D31035}" type="presOf" srcId="{633CABA0-AD5D-DA42-9D07-81E0B0555525}" destId="{F9352911-D5BB-A347-B794-069DF37B1CBA}" srcOrd="0" destOrd="17" presId="urn:microsoft.com/office/officeart/2005/8/layout/arrow2"/>
    <dgm:cxn modelId="{259D51B1-90D3-419F-8D0A-447D3E9FF685}" type="presParOf" srcId="{50E82201-A4EB-A14D-BBAE-0FA1B7632623}" destId="{BE18F5F3-8F02-9A44-A080-13693B14DA14}" srcOrd="0" destOrd="0" presId="urn:microsoft.com/office/officeart/2005/8/layout/arrow2"/>
    <dgm:cxn modelId="{BE4D3254-CD2B-43E7-806C-087D61F0C86B}" type="presParOf" srcId="{50E82201-A4EB-A14D-BBAE-0FA1B7632623}" destId="{613BE772-EB19-ED4F-8538-81B8D1545908}" srcOrd="1" destOrd="0" presId="urn:microsoft.com/office/officeart/2005/8/layout/arrow2"/>
    <dgm:cxn modelId="{BD26071C-855E-45A6-A641-DAD39F21EC24}" type="presParOf" srcId="{613BE772-EB19-ED4F-8538-81B8D1545908}" destId="{A02C1223-7E39-4B43-804D-1E6E53018091}" srcOrd="0" destOrd="0" presId="urn:microsoft.com/office/officeart/2005/8/layout/arrow2"/>
    <dgm:cxn modelId="{2B74469A-77B1-4756-86DC-77D18DB9F0F3}" type="presParOf" srcId="{613BE772-EB19-ED4F-8538-81B8D1545908}" destId="{23497E23-17DD-B242-A025-825D5C8A1283}" srcOrd="1" destOrd="0" presId="urn:microsoft.com/office/officeart/2005/8/layout/arrow2"/>
    <dgm:cxn modelId="{0681E796-EDBB-4477-9DAE-8CBD9BF4D537}" type="presParOf" srcId="{613BE772-EB19-ED4F-8538-81B8D1545908}" destId="{6D14E674-36EA-F54E-836A-61FC584E0E39}" srcOrd="2" destOrd="0" presId="urn:microsoft.com/office/officeart/2005/8/layout/arrow2"/>
    <dgm:cxn modelId="{8CF1766E-572C-4B17-9111-54B120D7CDE2}" type="presParOf" srcId="{613BE772-EB19-ED4F-8538-81B8D1545908}" destId="{F9352911-D5BB-A347-B794-069DF37B1CBA}" srcOrd="3" destOrd="0" presId="urn:microsoft.com/office/officeart/2005/8/layout/arrow2"/>
    <dgm:cxn modelId="{A5EE2183-C7D9-473C-9485-A167292F93CA}" type="presParOf" srcId="{613BE772-EB19-ED4F-8538-81B8D1545908}" destId="{009D8214-B17F-4C44-AB31-FF21E588C4B5}" srcOrd="4" destOrd="0" presId="urn:microsoft.com/office/officeart/2005/8/layout/arrow2"/>
    <dgm:cxn modelId="{63675156-CE62-4A9E-8AC1-2829B790584E}" type="presParOf" srcId="{613BE772-EB19-ED4F-8538-81B8D1545908}" destId="{F6CE8E1A-7E34-964F-8FA6-C3FF46657FE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D6779A-DF00-A74E-B369-3E49331C5FA2}" type="doc">
      <dgm:prSet loTypeId="urn:microsoft.com/office/officeart/2005/8/layout/arrow2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EBD020-583F-4749-8E4C-8F2B6D07DFDF}">
      <dgm:prSet phldrT="[Text]" custT="1"/>
      <dgm:spPr/>
      <dgm:t>
        <a:bodyPr/>
        <a:lstStyle/>
        <a:p>
          <a:r>
            <a:rPr lang="en-US" sz="1000" dirty="0" smtClean="0"/>
            <a:t>1.  </a:t>
          </a:r>
          <a:r>
            <a:rPr lang="en-US" sz="1000" dirty="0" err="1" smtClean="0"/>
            <a:t>Teknologi</a:t>
          </a:r>
          <a:r>
            <a:rPr lang="en-US" sz="1000" dirty="0" smtClean="0"/>
            <a:t> </a:t>
          </a:r>
          <a:r>
            <a:rPr lang="en-US" sz="1000" dirty="0" err="1" smtClean="0"/>
            <a:t>pangan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 </a:t>
          </a:r>
          <a:r>
            <a:rPr lang="en-US" sz="1000" dirty="0" err="1" smtClean="0"/>
            <a:t>bahan</a:t>
          </a:r>
          <a:r>
            <a:rPr lang="en-US" sz="1000" dirty="0" smtClean="0"/>
            <a:t> </a:t>
          </a:r>
          <a:r>
            <a:rPr lang="en-US" sz="1000" dirty="0" err="1" smtClean="0"/>
            <a:t>alam</a:t>
          </a:r>
          <a:r>
            <a:rPr lang="en-US" sz="1000" dirty="0" smtClean="0"/>
            <a:t> </a:t>
          </a:r>
          <a:r>
            <a:rPr lang="en-US" sz="1000" dirty="0" err="1" smtClean="0"/>
            <a:t>berbasis</a:t>
          </a:r>
          <a:r>
            <a:rPr lang="en-US" sz="1000" dirty="0" smtClean="0"/>
            <a:t> </a:t>
          </a:r>
          <a:r>
            <a:rPr lang="en-US" sz="1000" dirty="0" err="1" smtClean="0"/>
            <a:t>bahan</a:t>
          </a:r>
          <a:r>
            <a:rPr lang="en-US" sz="1000" dirty="0" smtClean="0"/>
            <a:t> </a:t>
          </a:r>
          <a:r>
            <a:rPr lang="en-US" sz="1000" dirty="0" err="1" smtClean="0"/>
            <a:t>baku</a:t>
          </a:r>
          <a:r>
            <a:rPr lang="en-US" sz="1000" dirty="0" smtClean="0"/>
            <a:t> </a:t>
          </a:r>
          <a:r>
            <a:rPr lang="en-US" sz="1000" dirty="0" err="1" smtClean="0"/>
            <a:t>lokal</a:t>
          </a:r>
          <a:r>
            <a:rPr lang="en-US" sz="1000" dirty="0" smtClean="0"/>
            <a:t> </a:t>
          </a:r>
        </a:p>
        <a:p>
          <a:r>
            <a:rPr lang="en-US" sz="1000" dirty="0" smtClean="0"/>
            <a:t>2. </a:t>
          </a:r>
          <a:r>
            <a:rPr lang="en-US" sz="1000" dirty="0" err="1" smtClean="0"/>
            <a:t>Rekayasa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Teknologi</a:t>
          </a:r>
          <a:r>
            <a:rPr lang="en-US" sz="1000" dirty="0" smtClean="0"/>
            <a:t> </a:t>
          </a:r>
          <a:r>
            <a:rPr lang="en-US" sz="1000" dirty="0" err="1" smtClean="0"/>
            <a:t>dalam</a:t>
          </a:r>
          <a:r>
            <a:rPr lang="en-US" sz="1000" dirty="0" smtClean="0"/>
            <a:t> </a:t>
          </a:r>
          <a:r>
            <a:rPr lang="en-US" sz="1000" dirty="0" err="1" smtClean="0"/>
            <a:t>mendukung</a:t>
          </a:r>
          <a:r>
            <a:rPr lang="en-US" sz="1000" dirty="0" smtClean="0"/>
            <a:t> </a:t>
          </a:r>
          <a:r>
            <a:rPr lang="en-US" sz="1000" dirty="0" err="1" smtClean="0"/>
            <a:t>penguatan</a:t>
          </a:r>
          <a:r>
            <a:rPr lang="en-US" sz="1000" dirty="0" smtClean="0"/>
            <a:t>  IKM</a:t>
          </a:r>
        </a:p>
        <a:p>
          <a:r>
            <a:rPr lang="en-US" sz="1000" dirty="0" smtClean="0"/>
            <a:t>3. </a:t>
          </a:r>
          <a:r>
            <a:rPr lang="en-US" sz="1000" dirty="0" err="1" smtClean="0"/>
            <a:t>Kemandirian</a:t>
          </a:r>
          <a:r>
            <a:rPr lang="en-US" sz="1000" dirty="0" smtClean="0"/>
            <a:t> </a:t>
          </a:r>
          <a:r>
            <a:rPr lang="en-US" sz="1000" dirty="0" err="1" smtClean="0"/>
            <a:t>pangan</a:t>
          </a:r>
          <a:r>
            <a:rPr lang="en-US" sz="1000" dirty="0" smtClean="0"/>
            <a:t> </a:t>
          </a:r>
          <a:r>
            <a:rPr lang="en-US" sz="1000" dirty="0" err="1" smtClean="0"/>
            <a:t>berbasis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endParaRPr lang="en-US" sz="1000" dirty="0" smtClean="0"/>
        </a:p>
        <a:p>
          <a:r>
            <a:rPr lang="en-US" sz="1000" dirty="0" smtClean="0"/>
            <a:t>4. </a:t>
          </a:r>
          <a:r>
            <a:rPr lang="en-US" sz="1000" dirty="0" err="1" smtClean="0"/>
            <a:t>Energi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konservasi</a:t>
          </a:r>
          <a:r>
            <a:rPr lang="en-US" sz="1000" dirty="0" smtClean="0"/>
            <a:t>  </a:t>
          </a:r>
          <a:r>
            <a:rPr lang="en-US" sz="1000" dirty="0" err="1" smtClean="0"/>
            <a:t>dengan</a:t>
          </a:r>
          <a:r>
            <a:rPr lang="en-US" sz="1000" dirty="0" smtClean="0"/>
            <a:t> </a:t>
          </a:r>
          <a:r>
            <a:rPr lang="en-US" sz="1000" dirty="0" err="1" smtClean="0"/>
            <a:t>fokus</a:t>
          </a:r>
          <a:r>
            <a:rPr lang="en-US" sz="1000" dirty="0" smtClean="0"/>
            <a:t> </a:t>
          </a:r>
          <a:r>
            <a:rPr lang="en-US" sz="1000" dirty="0" err="1" smtClean="0"/>
            <a:t>energi</a:t>
          </a:r>
          <a:r>
            <a:rPr lang="en-US" sz="1000" dirty="0" smtClean="0"/>
            <a:t> </a:t>
          </a:r>
          <a:r>
            <a:rPr lang="en-US" sz="1000" dirty="0" err="1" smtClean="0"/>
            <a:t>baru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terbarukan</a:t>
          </a:r>
          <a:endParaRPr lang="en-US" sz="1000" dirty="0" smtClean="0"/>
        </a:p>
        <a:p>
          <a:r>
            <a:rPr lang="en-US" sz="1000" dirty="0" smtClean="0"/>
            <a:t>5. </a:t>
          </a:r>
          <a:r>
            <a:rPr lang="en-US" sz="1000" dirty="0" err="1" smtClean="0"/>
            <a:t>Pendidikan</a:t>
          </a:r>
          <a:r>
            <a:rPr lang="en-US" sz="1000" dirty="0" smtClean="0"/>
            <a:t> </a:t>
          </a:r>
          <a:r>
            <a:rPr lang="en-US" sz="1000" dirty="0" err="1" smtClean="0"/>
            <a:t>dengan</a:t>
          </a:r>
          <a:r>
            <a:rPr lang="en-US" sz="1000" dirty="0" smtClean="0"/>
            <a:t> </a:t>
          </a:r>
          <a:r>
            <a:rPr lang="en-US" sz="1000" dirty="0" err="1" smtClean="0"/>
            <a:t>fokus</a:t>
          </a:r>
          <a:r>
            <a:rPr lang="en-US" sz="1000" dirty="0" smtClean="0"/>
            <a:t> </a:t>
          </a:r>
          <a:r>
            <a:rPr lang="en-US" sz="1000" dirty="0" err="1" smtClean="0"/>
            <a:t>pendidikan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r>
            <a:rPr lang="en-US" sz="1000" dirty="0" smtClean="0"/>
            <a:t>: </a:t>
          </a:r>
          <a:r>
            <a:rPr lang="en-US" sz="1000" dirty="0" err="1" smtClean="0"/>
            <a:t>alat</a:t>
          </a:r>
          <a:r>
            <a:rPr lang="en-US" sz="1000" dirty="0" smtClean="0"/>
            <a:t> </a:t>
          </a:r>
          <a:r>
            <a:rPr lang="en-US" sz="1000" dirty="0" err="1" smtClean="0"/>
            <a:t>peraga</a:t>
          </a:r>
          <a:r>
            <a:rPr lang="en-US" sz="1000" dirty="0" smtClean="0"/>
            <a:t> </a:t>
          </a:r>
          <a:r>
            <a:rPr lang="en-US" sz="1000" dirty="0" err="1" smtClean="0"/>
            <a:t>pendidikan</a:t>
          </a:r>
          <a:r>
            <a:rPr lang="en-US" sz="1000" dirty="0" smtClean="0"/>
            <a:t> </a:t>
          </a:r>
          <a:r>
            <a:rPr lang="en-US" sz="1000" dirty="0" err="1" smtClean="0"/>
            <a:t>anak</a:t>
          </a:r>
          <a:r>
            <a:rPr lang="en-US" sz="1000" dirty="0" smtClean="0"/>
            <a:t>, </a:t>
          </a:r>
        </a:p>
        <a:p>
          <a:r>
            <a:rPr lang="en-US" sz="1000" dirty="0" smtClean="0"/>
            <a:t>6. </a:t>
          </a:r>
          <a:r>
            <a:rPr lang="en-US" sz="1000" dirty="0" err="1" smtClean="0"/>
            <a:t>Kedokteran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kesehatan</a:t>
          </a:r>
          <a:r>
            <a:rPr lang="en-US" sz="1000" dirty="0" smtClean="0"/>
            <a:t> </a:t>
          </a:r>
          <a:r>
            <a:rPr lang="en-US" sz="1000" dirty="0" err="1" smtClean="0"/>
            <a:t>dengan</a:t>
          </a:r>
          <a:r>
            <a:rPr lang="en-US" sz="1000" dirty="0" smtClean="0"/>
            <a:t> </a:t>
          </a:r>
          <a:r>
            <a:rPr lang="en-US" sz="1000" dirty="0" err="1" smtClean="0"/>
            <a:t>fokus</a:t>
          </a:r>
          <a:r>
            <a:rPr lang="en-US" sz="1000" dirty="0" smtClean="0"/>
            <a:t> </a:t>
          </a:r>
          <a:r>
            <a:rPr lang="en-US" sz="1000" dirty="0" err="1" smtClean="0"/>
            <a:t>kesehatan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 </a:t>
          </a:r>
          <a:r>
            <a:rPr lang="en-US" sz="1000" dirty="0" err="1" smtClean="0"/>
            <a:t>kesehatan</a:t>
          </a:r>
          <a:r>
            <a:rPr lang="en-US" sz="1000" dirty="0" smtClean="0"/>
            <a:t> </a:t>
          </a:r>
          <a:r>
            <a:rPr lang="en-US" sz="1000" dirty="0" err="1" smtClean="0"/>
            <a:t>dasar</a:t>
          </a:r>
          <a:r>
            <a:rPr lang="en-US" sz="1000" dirty="0" smtClean="0"/>
            <a:t>. </a:t>
          </a:r>
        </a:p>
        <a:p>
          <a:r>
            <a:rPr lang="en-US" sz="1000" dirty="0" smtClean="0"/>
            <a:t>7. </a:t>
          </a:r>
          <a:r>
            <a:rPr lang="en-US" sz="1000" dirty="0" err="1" smtClean="0"/>
            <a:t>Hukum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Politik</a:t>
          </a:r>
          <a:r>
            <a:rPr lang="en-US" sz="1000" dirty="0" smtClean="0"/>
            <a:t> </a:t>
          </a:r>
          <a:r>
            <a:rPr lang="en-US" sz="1000" dirty="0" err="1" smtClean="0"/>
            <a:t>dengan</a:t>
          </a:r>
          <a:r>
            <a:rPr lang="en-US" sz="1000" dirty="0" smtClean="0"/>
            <a:t> </a:t>
          </a:r>
          <a:r>
            <a:rPr lang="en-US" sz="1000" dirty="0" err="1" smtClean="0"/>
            <a:t>fokus</a:t>
          </a:r>
          <a:r>
            <a:rPr lang="en-US" sz="1000" dirty="0" smtClean="0"/>
            <a:t> </a:t>
          </a:r>
          <a:r>
            <a:rPr lang="en-US" sz="1000" dirty="0" err="1" smtClean="0"/>
            <a:t>kemandirian</a:t>
          </a:r>
          <a:r>
            <a:rPr lang="en-US" sz="1000" dirty="0" smtClean="0"/>
            <a:t> </a:t>
          </a:r>
          <a:r>
            <a:rPr lang="en-US" sz="1000" dirty="0" err="1" smtClean="0"/>
            <a:t>hukum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politik</a:t>
          </a:r>
          <a:r>
            <a:rPr lang="en-US" sz="1000" dirty="0" smtClean="0"/>
            <a:t> </a:t>
          </a:r>
        </a:p>
        <a:p>
          <a:r>
            <a:rPr lang="en-US" sz="1000" dirty="0" smtClean="0"/>
            <a:t>8. </a:t>
          </a:r>
          <a:r>
            <a:rPr lang="en-US" sz="1000" dirty="0" err="1" smtClean="0"/>
            <a:t>Kewirausahaan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kemandirian</a:t>
          </a:r>
          <a:r>
            <a:rPr lang="en-US" sz="1000" dirty="0" smtClean="0"/>
            <a:t> </a:t>
          </a:r>
          <a:r>
            <a:rPr lang="en-US" sz="1000" dirty="0" err="1" smtClean="0"/>
            <a:t>ekonomi</a:t>
          </a:r>
          <a:r>
            <a:rPr lang="en-US" sz="1000" dirty="0" smtClean="0"/>
            <a:t> </a:t>
          </a:r>
          <a:r>
            <a:rPr lang="en-US" sz="1000" dirty="0" err="1" smtClean="0"/>
            <a:t>dengan</a:t>
          </a:r>
          <a:r>
            <a:rPr lang="en-US" sz="1000" dirty="0" smtClean="0"/>
            <a:t> </a:t>
          </a:r>
          <a:r>
            <a:rPr lang="en-US" sz="1000" dirty="0" err="1" smtClean="0"/>
            <a:t>fokus</a:t>
          </a:r>
          <a:r>
            <a:rPr lang="en-US" sz="1000" dirty="0" smtClean="0"/>
            <a:t> </a:t>
          </a:r>
          <a:r>
            <a:rPr lang="en-US" sz="1000" dirty="0" err="1" smtClean="0"/>
            <a:t>kemandirian</a:t>
          </a:r>
          <a:r>
            <a:rPr lang="en-US" sz="1000" dirty="0" smtClean="0"/>
            <a:t> </a:t>
          </a:r>
          <a:r>
            <a:rPr lang="en-US" sz="1000" dirty="0" err="1" smtClean="0"/>
            <a:t>ekonomi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r>
            <a:rPr lang="en-US" sz="1000" dirty="0" smtClean="0"/>
            <a:t>:  Usaha </a:t>
          </a:r>
          <a:r>
            <a:rPr lang="en-US" sz="1000" dirty="0" err="1" smtClean="0"/>
            <a:t>mikro</a:t>
          </a:r>
          <a:r>
            <a:rPr lang="en-US" sz="1000" dirty="0" smtClean="0"/>
            <a:t> batik </a:t>
          </a:r>
          <a:r>
            <a:rPr lang="en-US" sz="1000" dirty="0" err="1" smtClean="0"/>
            <a:t>kecil</a:t>
          </a:r>
          <a:r>
            <a:rPr lang="en-US" sz="1000" dirty="0" smtClean="0"/>
            <a:t>.</a:t>
          </a:r>
        </a:p>
        <a:p>
          <a:r>
            <a:rPr lang="en-US" sz="1000" dirty="0" smtClean="0"/>
            <a:t>9. </a:t>
          </a:r>
          <a:r>
            <a:rPr lang="en-US" sz="1000" dirty="0" err="1" smtClean="0"/>
            <a:t>Masyarakat</a:t>
          </a:r>
          <a:r>
            <a:rPr lang="en-US" sz="1000" dirty="0" smtClean="0"/>
            <a:t> </a:t>
          </a:r>
          <a:r>
            <a:rPr lang="en-US" sz="1000" dirty="0" err="1" smtClean="0"/>
            <a:t>madani</a:t>
          </a:r>
          <a:r>
            <a:rPr lang="en-US" sz="1000" dirty="0" smtClean="0"/>
            <a:t> </a:t>
          </a:r>
          <a:r>
            <a:rPr lang="en-US" sz="1000" dirty="0" err="1" smtClean="0"/>
            <a:t>berbasis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r>
            <a:rPr lang="en-US" sz="1000" dirty="0" smtClean="0"/>
            <a:t>.</a:t>
          </a:r>
        </a:p>
        <a:p>
          <a:endParaRPr lang="en-US" sz="1000" dirty="0"/>
        </a:p>
      </dgm:t>
    </dgm:pt>
    <dgm:pt modelId="{4B955113-1AD3-3242-A8E9-EC11245D573C}" type="parTrans" cxnId="{506C3193-FC24-8C48-835E-9999927347E4}">
      <dgm:prSet/>
      <dgm:spPr/>
      <dgm:t>
        <a:bodyPr/>
        <a:lstStyle/>
        <a:p>
          <a:endParaRPr lang="en-US"/>
        </a:p>
      </dgm:t>
    </dgm:pt>
    <dgm:pt modelId="{F75CBDAB-3F59-3D45-A440-9E7525F4942B}" type="sibTrans" cxnId="{506C3193-FC24-8C48-835E-9999927347E4}">
      <dgm:prSet/>
      <dgm:spPr/>
      <dgm:t>
        <a:bodyPr/>
        <a:lstStyle/>
        <a:p>
          <a:endParaRPr lang="en-US"/>
        </a:p>
      </dgm:t>
    </dgm:pt>
    <dgm:pt modelId="{47BAAE30-4086-904C-A0F2-95F1680E5250}">
      <dgm:prSet phldrT="[Text]" custT="1"/>
      <dgm:spPr/>
      <dgm:t>
        <a:bodyPr/>
        <a:lstStyle/>
        <a:p>
          <a:r>
            <a:rPr lang="en-US" sz="1200" b="1" dirty="0" smtClean="0"/>
            <a:t>PRODUK TERAPAN </a:t>
          </a:r>
          <a:endParaRPr lang="en-US" sz="900" dirty="0" smtClean="0"/>
        </a:p>
        <a:p>
          <a:r>
            <a:rPr lang="en-US" sz="900" dirty="0" smtClean="0"/>
            <a:t>1.Penerapan  </a:t>
          </a:r>
          <a:r>
            <a:rPr lang="en-US" sz="900" dirty="0" err="1" smtClean="0"/>
            <a:t>Teknologi</a:t>
          </a:r>
          <a:r>
            <a:rPr lang="en-US" sz="900" dirty="0" smtClean="0"/>
            <a:t> </a:t>
          </a:r>
          <a:r>
            <a:rPr lang="en-US" sz="900" dirty="0" err="1" smtClean="0"/>
            <a:t>pangan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 </a:t>
          </a:r>
          <a:r>
            <a:rPr lang="en-US" sz="900" dirty="0" err="1" smtClean="0"/>
            <a:t>bahan</a:t>
          </a:r>
          <a:r>
            <a:rPr lang="en-US" sz="900" dirty="0" smtClean="0"/>
            <a:t> </a:t>
          </a:r>
          <a:r>
            <a:rPr lang="en-US" sz="900" dirty="0" err="1" smtClean="0"/>
            <a:t>alam</a:t>
          </a:r>
          <a:r>
            <a:rPr lang="en-US" sz="900" dirty="0" smtClean="0"/>
            <a:t> </a:t>
          </a:r>
          <a:r>
            <a:rPr lang="en-US" sz="900" dirty="0" err="1" smtClean="0"/>
            <a:t>berbasis</a:t>
          </a:r>
          <a:r>
            <a:rPr lang="en-US" sz="900" dirty="0" smtClean="0"/>
            <a:t> </a:t>
          </a:r>
          <a:r>
            <a:rPr lang="en-US" sz="900" dirty="0" err="1" smtClean="0"/>
            <a:t>bahan</a:t>
          </a:r>
          <a:r>
            <a:rPr lang="en-US" sz="900" dirty="0" smtClean="0"/>
            <a:t> </a:t>
          </a:r>
          <a:r>
            <a:rPr lang="en-US" sz="900" dirty="0" err="1" smtClean="0"/>
            <a:t>baku</a:t>
          </a:r>
          <a:r>
            <a:rPr lang="en-US" sz="900" dirty="0" smtClean="0"/>
            <a:t> </a:t>
          </a:r>
          <a:r>
            <a:rPr lang="en-US" sz="900" dirty="0" err="1" smtClean="0"/>
            <a:t>lokal</a:t>
          </a:r>
          <a:r>
            <a:rPr lang="en-US" sz="900" dirty="0" smtClean="0"/>
            <a:t> </a:t>
          </a:r>
        </a:p>
        <a:p>
          <a:r>
            <a:rPr lang="en-US" sz="900" dirty="0" smtClean="0"/>
            <a:t>2. </a:t>
          </a:r>
          <a:r>
            <a:rPr lang="en-US" sz="900" dirty="0" err="1" smtClean="0"/>
            <a:t>Penerapan</a:t>
          </a:r>
          <a:r>
            <a:rPr lang="en-US" sz="900" dirty="0" smtClean="0"/>
            <a:t> </a:t>
          </a:r>
          <a:r>
            <a:rPr lang="en-US" sz="900" dirty="0" err="1" smtClean="0"/>
            <a:t>Rekayasa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</a:t>
          </a:r>
          <a:r>
            <a:rPr lang="en-US" sz="900" dirty="0" err="1" smtClean="0"/>
            <a:t>Teknologi</a:t>
          </a:r>
          <a:r>
            <a:rPr lang="en-US" sz="900" dirty="0" smtClean="0"/>
            <a:t> </a:t>
          </a:r>
          <a:r>
            <a:rPr lang="en-US" sz="900" dirty="0" err="1" smtClean="0"/>
            <a:t>dalam</a:t>
          </a:r>
          <a:r>
            <a:rPr lang="en-US" sz="900" dirty="0" smtClean="0"/>
            <a:t> </a:t>
          </a:r>
          <a:r>
            <a:rPr lang="en-US" sz="900" dirty="0" err="1" smtClean="0"/>
            <a:t>mendukung</a:t>
          </a:r>
          <a:r>
            <a:rPr lang="en-US" sz="900" dirty="0" smtClean="0"/>
            <a:t> </a:t>
          </a:r>
          <a:r>
            <a:rPr lang="en-US" sz="900" dirty="0" err="1" smtClean="0"/>
            <a:t>penguatan</a:t>
          </a:r>
          <a:r>
            <a:rPr lang="en-US" sz="900" dirty="0" smtClean="0"/>
            <a:t> IKM</a:t>
          </a:r>
        </a:p>
        <a:p>
          <a:r>
            <a:rPr lang="en-US" sz="900" dirty="0" smtClean="0"/>
            <a:t>3. </a:t>
          </a:r>
          <a:r>
            <a:rPr lang="en-US" sz="900" dirty="0" err="1" smtClean="0"/>
            <a:t>Penerapan</a:t>
          </a:r>
          <a:r>
            <a:rPr lang="en-US" sz="900" dirty="0" smtClean="0"/>
            <a:t> </a:t>
          </a:r>
          <a:r>
            <a:rPr lang="en-US" sz="900" dirty="0" err="1" smtClean="0"/>
            <a:t>Kemandirian</a:t>
          </a:r>
          <a:r>
            <a:rPr lang="en-US" sz="900" dirty="0" smtClean="0"/>
            <a:t> </a:t>
          </a:r>
          <a:r>
            <a:rPr lang="en-US" sz="900" dirty="0" err="1" smtClean="0"/>
            <a:t>pangan</a:t>
          </a:r>
          <a:r>
            <a:rPr lang="en-US" sz="900" dirty="0" smtClean="0"/>
            <a:t> </a:t>
          </a:r>
          <a:r>
            <a:rPr lang="en-US" sz="900" dirty="0" err="1" smtClean="0"/>
            <a:t>berbasis</a:t>
          </a:r>
          <a:r>
            <a:rPr lang="en-US" sz="900" dirty="0" smtClean="0"/>
            <a:t> </a:t>
          </a:r>
          <a:r>
            <a:rPr lang="en-US" sz="900" dirty="0" err="1" smtClean="0"/>
            <a:t>keluarga</a:t>
          </a:r>
          <a:r>
            <a:rPr lang="en-US" sz="900" dirty="0" smtClean="0"/>
            <a:t>.</a:t>
          </a:r>
        </a:p>
        <a:p>
          <a:r>
            <a:rPr lang="en-US" sz="900" dirty="0" smtClean="0"/>
            <a:t>4. </a:t>
          </a:r>
          <a:r>
            <a:rPr lang="en-US" sz="900" dirty="0" err="1" smtClean="0"/>
            <a:t>Penerapan</a:t>
          </a:r>
          <a:r>
            <a:rPr lang="en-US" sz="900" dirty="0" smtClean="0"/>
            <a:t> </a:t>
          </a:r>
          <a:r>
            <a:rPr lang="en-US" sz="900" dirty="0" err="1" smtClean="0"/>
            <a:t>Energi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</a:t>
          </a:r>
          <a:r>
            <a:rPr lang="en-US" sz="900" dirty="0" err="1" smtClean="0"/>
            <a:t>konservasi</a:t>
          </a:r>
          <a:r>
            <a:rPr lang="en-US" sz="900" dirty="0" smtClean="0"/>
            <a:t>  </a:t>
          </a:r>
          <a:r>
            <a:rPr lang="en-US" sz="900" dirty="0" err="1" smtClean="0"/>
            <a:t>dengan</a:t>
          </a:r>
          <a:r>
            <a:rPr lang="en-US" sz="900" dirty="0" smtClean="0"/>
            <a:t> </a:t>
          </a:r>
          <a:r>
            <a:rPr lang="en-US" sz="900" dirty="0" err="1" smtClean="0"/>
            <a:t>fokus</a:t>
          </a:r>
          <a:r>
            <a:rPr lang="en-US" sz="900" dirty="0" smtClean="0"/>
            <a:t> </a:t>
          </a:r>
          <a:r>
            <a:rPr lang="en-US" sz="900" dirty="0" err="1" smtClean="0"/>
            <a:t>energi</a:t>
          </a:r>
          <a:r>
            <a:rPr lang="en-US" sz="900" dirty="0" smtClean="0"/>
            <a:t> </a:t>
          </a:r>
          <a:r>
            <a:rPr lang="en-US" sz="900" dirty="0" err="1" smtClean="0"/>
            <a:t>baru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</a:t>
          </a:r>
          <a:r>
            <a:rPr lang="en-US" sz="900" dirty="0" err="1" smtClean="0"/>
            <a:t>terbarukan</a:t>
          </a:r>
          <a:endParaRPr lang="en-US" sz="900" dirty="0" smtClean="0"/>
        </a:p>
        <a:p>
          <a:r>
            <a:rPr lang="en-US" sz="900" dirty="0" smtClean="0"/>
            <a:t>5. </a:t>
          </a:r>
          <a:r>
            <a:rPr lang="en-US" sz="900" dirty="0" err="1" smtClean="0"/>
            <a:t>Penerapan</a:t>
          </a:r>
          <a:r>
            <a:rPr lang="en-US" sz="900" dirty="0" smtClean="0"/>
            <a:t>  </a:t>
          </a:r>
          <a:r>
            <a:rPr lang="en-US" sz="900" dirty="0" err="1" smtClean="0"/>
            <a:t>Pendidikan</a:t>
          </a:r>
          <a:r>
            <a:rPr lang="en-US" sz="900" dirty="0" smtClean="0"/>
            <a:t> </a:t>
          </a:r>
          <a:r>
            <a:rPr lang="en-US" sz="900" dirty="0" err="1" smtClean="0"/>
            <a:t>dengan</a:t>
          </a:r>
          <a:r>
            <a:rPr lang="en-US" sz="900" dirty="0" smtClean="0"/>
            <a:t> </a:t>
          </a:r>
          <a:r>
            <a:rPr lang="en-US" sz="900" dirty="0" err="1" smtClean="0"/>
            <a:t>fokus</a:t>
          </a:r>
          <a:r>
            <a:rPr lang="en-US" sz="900" dirty="0" smtClean="0"/>
            <a:t> </a:t>
          </a:r>
          <a:r>
            <a:rPr lang="en-US" sz="900" dirty="0" err="1" smtClean="0"/>
            <a:t>pendidikan</a:t>
          </a:r>
          <a:r>
            <a:rPr lang="en-US" sz="900" dirty="0" smtClean="0"/>
            <a:t> </a:t>
          </a:r>
          <a:r>
            <a:rPr lang="en-US" sz="900" dirty="0" err="1" smtClean="0"/>
            <a:t>keluarga</a:t>
          </a:r>
          <a:r>
            <a:rPr lang="en-US" sz="900" dirty="0" smtClean="0"/>
            <a:t>: </a:t>
          </a:r>
          <a:r>
            <a:rPr lang="en-US" sz="900" dirty="0" err="1" smtClean="0"/>
            <a:t>alat</a:t>
          </a:r>
          <a:r>
            <a:rPr lang="en-US" sz="900" dirty="0" smtClean="0"/>
            <a:t> </a:t>
          </a:r>
          <a:r>
            <a:rPr lang="en-US" sz="900" dirty="0" err="1" smtClean="0"/>
            <a:t>peraga</a:t>
          </a:r>
          <a:r>
            <a:rPr lang="en-US" sz="900" dirty="0" smtClean="0"/>
            <a:t> </a:t>
          </a:r>
          <a:r>
            <a:rPr lang="en-US" sz="900" dirty="0" err="1" smtClean="0"/>
            <a:t>pendidikan</a:t>
          </a:r>
          <a:r>
            <a:rPr lang="en-US" sz="900" dirty="0" smtClean="0"/>
            <a:t> </a:t>
          </a:r>
          <a:r>
            <a:rPr lang="en-US" sz="900" dirty="0" err="1" smtClean="0"/>
            <a:t>anak</a:t>
          </a:r>
          <a:r>
            <a:rPr lang="en-US" sz="900" dirty="0" smtClean="0"/>
            <a:t>, </a:t>
          </a:r>
        </a:p>
        <a:p>
          <a:r>
            <a:rPr lang="en-US" sz="900" dirty="0" smtClean="0"/>
            <a:t>6. </a:t>
          </a:r>
          <a:r>
            <a:rPr lang="en-US" sz="900" dirty="0" err="1" smtClean="0"/>
            <a:t>Penerapan</a:t>
          </a:r>
          <a:r>
            <a:rPr lang="en-US" sz="900" dirty="0" smtClean="0"/>
            <a:t> </a:t>
          </a:r>
          <a:r>
            <a:rPr lang="en-US" sz="900" dirty="0" err="1" smtClean="0"/>
            <a:t>Kedokteran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</a:t>
          </a:r>
          <a:r>
            <a:rPr lang="en-US" sz="900" dirty="0" err="1" smtClean="0"/>
            <a:t>kesehatan</a:t>
          </a:r>
          <a:r>
            <a:rPr lang="en-US" sz="900" dirty="0" smtClean="0"/>
            <a:t> </a:t>
          </a:r>
          <a:r>
            <a:rPr lang="en-US" sz="900" dirty="0" err="1" smtClean="0"/>
            <a:t>dengan</a:t>
          </a:r>
          <a:r>
            <a:rPr lang="en-US" sz="900" dirty="0" smtClean="0"/>
            <a:t> </a:t>
          </a:r>
          <a:r>
            <a:rPr lang="en-US" sz="900" dirty="0" err="1" smtClean="0"/>
            <a:t>fokus</a:t>
          </a:r>
          <a:r>
            <a:rPr lang="en-US" sz="900" dirty="0" smtClean="0"/>
            <a:t> </a:t>
          </a:r>
          <a:r>
            <a:rPr lang="en-US" sz="900" dirty="0" err="1" smtClean="0"/>
            <a:t>kesehatan</a:t>
          </a:r>
          <a:r>
            <a:rPr lang="en-US" sz="900" dirty="0" smtClean="0"/>
            <a:t> </a:t>
          </a:r>
          <a:r>
            <a:rPr lang="en-US" sz="900" dirty="0" err="1" smtClean="0"/>
            <a:t>keluarga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 </a:t>
          </a:r>
          <a:r>
            <a:rPr lang="en-US" sz="900" dirty="0" err="1" smtClean="0"/>
            <a:t>kesehatan</a:t>
          </a:r>
          <a:r>
            <a:rPr lang="en-US" sz="900" dirty="0" smtClean="0"/>
            <a:t> </a:t>
          </a:r>
          <a:r>
            <a:rPr lang="en-US" sz="900" dirty="0" err="1" smtClean="0"/>
            <a:t>dasar</a:t>
          </a:r>
          <a:r>
            <a:rPr lang="en-US" sz="900" dirty="0" smtClean="0"/>
            <a:t>. </a:t>
          </a:r>
        </a:p>
        <a:p>
          <a:r>
            <a:rPr lang="en-US" sz="900" dirty="0" smtClean="0"/>
            <a:t>7.Penerapan </a:t>
          </a:r>
          <a:r>
            <a:rPr lang="en-US" sz="900" dirty="0" err="1" smtClean="0"/>
            <a:t>Hukum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</a:t>
          </a:r>
          <a:r>
            <a:rPr lang="en-US" sz="900" dirty="0" err="1" smtClean="0"/>
            <a:t>Politik</a:t>
          </a:r>
          <a:r>
            <a:rPr lang="en-US" sz="900" dirty="0" smtClean="0"/>
            <a:t> </a:t>
          </a:r>
          <a:r>
            <a:rPr lang="en-US" sz="900" dirty="0" err="1" smtClean="0"/>
            <a:t>dengan</a:t>
          </a:r>
          <a:r>
            <a:rPr lang="en-US" sz="900" dirty="0" smtClean="0"/>
            <a:t> </a:t>
          </a:r>
          <a:r>
            <a:rPr lang="en-US" sz="900" dirty="0" err="1" smtClean="0"/>
            <a:t>fokus</a:t>
          </a:r>
          <a:r>
            <a:rPr lang="en-US" sz="900" dirty="0" smtClean="0"/>
            <a:t> </a:t>
          </a:r>
          <a:r>
            <a:rPr lang="en-US" sz="900" dirty="0" err="1" smtClean="0"/>
            <a:t>kemandirian</a:t>
          </a:r>
          <a:r>
            <a:rPr lang="en-US" sz="900" dirty="0" smtClean="0"/>
            <a:t> </a:t>
          </a:r>
          <a:r>
            <a:rPr lang="en-US" sz="900" dirty="0" err="1" smtClean="0"/>
            <a:t>hukum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</a:t>
          </a:r>
          <a:r>
            <a:rPr lang="en-US" sz="900" dirty="0" err="1" smtClean="0"/>
            <a:t>politik</a:t>
          </a:r>
          <a:r>
            <a:rPr lang="en-US" sz="900" dirty="0" smtClean="0"/>
            <a:t> </a:t>
          </a:r>
        </a:p>
        <a:p>
          <a:r>
            <a:rPr lang="en-US" sz="900" dirty="0" smtClean="0"/>
            <a:t>8. </a:t>
          </a:r>
          <a:r>
            <a:rPr lang="en-US" sz="900" dirty="0" err="1" smtClean="0"/>
            <a:t>Penerapan</a:t>
          </a:r>
          <a:r>
            <a:rPr lang="en-US" sz="900" dirty="0" smtClean="0"/>
            <a:t> </a:t>
          </a:r>
          <a:r>
            <a:rPr lang="en-US" sz="900" dirty="0" err="1" smtClean="0"/>
            <a:t>Kewirausahaan</a:t>
          </a:r>
          <a:r>
            <a:rPr lang="en-US" sz="900" dirty="0" smtClean="0"/>
            <a:t> </a:t>
          </a:r>
          <a:r>
            <a:rPr lang="en-US" sz="900" dirty="0" err="1" smtClean="0"/>
            <a:t>dan</a:t>
          </a:r>
          <a:r>
            <a:rPr lang="en-US" sz="900" dirty="0" smtClean="0"/>
            <a:t> </a:t>
          </a:r>
          <a:r>
            <a:rPr lang="en-US" sz="900" dirty="0" err="1" smtClean="0"/>
            <a:t>kemandirian</a:t>
          </a:r>
          <a:r>
            <a:rPr lang="en-US" sz="900" dirty="0" smtClean="0"/>
            <a:t> </a:t>
          </a:r>
          <a:r>
            <a:rPr lang="en-US" sz="900" dirty="0" err="1" smtClean="0"/>
            <a:t>ekonomi</a:t>
          </a:r>
          <a:r>
            <a:rPr lang="en-US" sz="900" dirty="0" smtClean="0"/>
            <a:t> </a:t>
          </a:r>
          <a:r>
            <a:rPr lang="en-US" sz="900" dirty="0" err="1" smtClean="0"/>
            <a:t>dengan</a:t>
          </a:r>
          <a:r>
            <a:rPr lang="en-US" sz="900" dirty="0" smtClean="0"/>
            <a:t> </a:t>
          </a:r>
          <a:r>
            <a:rPr lang="en-US" sz="900" dirty="0" err="1" smtClean="0"/>
            <a:t>fokus</a:t>
          </a:r>
          <a:r>
            <a:rPr lang="en-US" sz="900" dirty="0" smtClean="0"/>
            <a:t> </a:t>
          </a:r>
          <a:r>
            <a:rPr lang="en-US" sz="900" dirty="0" err="1" smtClean="0"/>
            <a:t>kemandirian</a:t>
          </a:r>
          <a:r>
            <a:rPr lang="en-US" sz="900" dirty="0" smtClean="0"/>
            <a:t> </a:t>
          </a:r>
          <a:r>
            <a:rPr lang="en-US" sz="900" dirty="0" err="1" smtClean="0"/>
            <a:t>ekonomi</a:t>
          </a:r>
          <a:r>
            <a:rPr lang="en-US" sz="900" dirty="0" smtClean="0"/>
            <a:t> </a:t>
          </a:r>
          <a:r>
            <a:rPr lang="en-US" sz="900" dirty="0" err="1" smtClean="0"/>
            <a:t>keluarga</a:t>
          </a:r>
          <a:r>
            <a:rPr lang="en-US" sz="900" dirty="0" smtClean="0"/>
            <a:t>:  Usaha </a:t>
          </a:r>
          <a:r>
            <a:rPr lang="en-US" sz="900" dirty="0" err="1" smtClean="0"/>
            <a:t>mikro</a:t>
          </a:r>
          <a:r>
            <a:rPr lang="en-US" sz="900" dirty="0" smtClean="0"/>
            <a:t> batik </a:t>
          </a:r>
          <a:r>
            <a:rPr lang="en-US" sz="900" dirty="0" err="1" smtClean="0"/>
            <a:t>kecil</a:t>
          </a:r>
          <a:r>
            <a:rPr lang="en-US" sz="900" dirty="0" smtClean="0"/>
            <a:t>.</a:t>
          </a:r>
        </a:p>
        <a:p>
          <a:r>
            <a:rPr lang="en-US" sz="900" dirty="0" smtClean="0"/>
            <a:t>9. </a:t>
          </a:r>
          <a:r>
            <a:rPr lang="en-US" sz="900" dirty="0" err="1" smtClean="0"/>
            <a:t>Penerapan</a:t>
          </a:r>
          <a:r>
            <a:rPr lang="en-US" sz="900" dirty="0" smtClean="0"/>
            <a:t> </a:t>
          </a:r>
          <a:r>
            <a:rPr lang="en-US" sz="900" dirty="0" err="1" smtClean="0"/>
            <a:t>Masyarakat</a:t>
          </a:r>
          <a:r>
            <a:rPr lang="en-US" sz="900" dirty="0" smtClean="0"/>
            <a:t> </a:t>
          </a:r>
          <a:r>
            <a:rPr lang="en-US" sz="900" dirty="0" err="1" smtClean="0"/>
            <a:t>madani</a:t>
          </a:r>
          <a:r>
            <a:rPr lang="en-US" sz="900" dirty="0" smtClean="0"/>
            <a:t> </a:t>
          </a:r>
          <a:r>
            <a:rPr lang="en-US" sz="900" dirty="0" err="1" smtClean="0"/>
            <a:t>berbasis</a:t>
          </a:r>
          <a:r>
            <a:rPr lang="en-US" sz="900" dirty="0" smtClean="0"/>
            <a:t> </a:t>
          </a:r>
          <a:r>
            <a:rPr lang="en-US" sz="900" dirty="0" err="1" smtClean="0"/>
            <a:t>keluarga</a:t>
          </a:r>
          <a:r>
            <a:rPr lang="en-US" sz="900" dirty="0" smtClean="0"/>
            <a:t>.</a:t>
          </a:r>
        </a:p>
      </dgm:t>
    </dgm:pt>
    <dgm:pt modelId="{DBDB1288-03F7-CD41-AAB0-AAE461222B5B}" type="parTrans" cxnId="{95F817CF-B35B-AE44-909E-EE9E12DB6500}">
      <dgm:prSet/>
      <dgm:spPr/>
      <dgm:t>
        <a:bodyPr/>
        <a:lstStyle/>
        <a:p>
          <a:endParaRPr lang="en-US"/>
        </a:p>
      </dgm:t>
    </dgm:pt>
    <dgm:pt modelId="{49AC672A-79AD-1240-A04A-4541F75C6424}" type="sibTrans" cxnId="{95F817CF-B35B-AE44-909E-EE9E12DB6500}">
      <dgm:prSet/>
      <dgm:spPr/>
      <dgm:t>
        <a:bodyPr/>
        <a:lstStyle/>
        <a:p>
          <a:endParaRPr lang="en-US"/>
        </a:p>
      </dgm:t>
    </dgm:pt>
    <dgm:pt modelId="{2F45B96D-DC3C-AD4D-B986-3CB7E71E7F38}">
      <dgm:prSet phldrT="[Text]" custT="1"/>
      <dgm:spPr/>
      <dgm:t>
        <a:bodyPr/>
        <a:lstStyle/>
        <a:p>
          <a:r>
            <a:rPr lang="en-US" sz="1000" b="1" dirty="0" smtClean="0"/>
            <a:t>PRODUK PENGEMBANGAN UNGGULAN UMJ</a:t>
          </a:r>
          <a:endParaRPr lang="en-US" sz="1000" dirty="0" smtClean="0"/>
        </a:p>
        <a:p>
          <a:r>
            <a:rPr lang="en-US" sz="1000" dirty="0" smtClean="0"/>
            <a:t>1. </a:t>
          </a:r>
          <a:r>
            <a:rPr lang="en-US" sz="1000" dirty="0" err="1" smtClean="0"/>
            <a:t>Pengembangan</a:t>
          </a:r>
          <a:r>
            <a:rPr lang="en-US" sz="1000" dirty="0" smtClean="0"/>
            <a:t>  Aloe </a:t>
          </a:r>
          <a:r>
            <a:rPr lang="en-US" sz="1000" dirty="0" err="1" smtClean="0"/>
            <a:t>vera</a:t>
          </a:r>
          <a:r>
            <a:rPr lang="en-US" sz="1000" dirty="0" smtClean="0"/>
            <a:t> , Rice bran 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komoditi</a:t>
          </a:r>
          <a:r>
            <a:rPr lang="en-US" sz="1000" dirty="0" smtClean="0"/>
            <a:t> </a:t>
          </a:r>
          <a:r>
            <a:rPr lang="en-US" sz="1000" dirty="0" err="1" smtClean="0"/>
            <a:t>lainnya</a:t>
          </a:r>
          <a:r>
            <a:rPr lang="en-US" sz="1000" dirty="0" smtClean="0"/>
            <a:t> </a:t>
          </a:r>
          <a:r>
            <a:rPr lang="en-US" sz="1000" dirty="0" err="1" smtClean="0"/>
            <a:t>untuk</a:t>
          </a:r>
          <a:r>
            <a:rPr lang="en-US" sz="1000" dirty="0" smtClean="0"/>
            <a:t> </a:t>
          </a:r>
          <a:r>
            <a:rPr lang="en-US" sz="1000" dirty="0" err="1" smtClean="0"/>
            <a:t>produk</a:t>
          </a:r>
          <a:r>
            <a:rPr lang="en-US" sz="1000" dirty="0" smtClean="0"/>
            <a:t> </a:t>
          </a:r>
          <a:r>
            <a:rPr lang="en-US" sz="1000" dirty="0" err="1" smtClean="0"/>
            <a:t>industri</a:t>
          </a:r>
          <a:r>
            <a:rPr lang="en-US" sz="1000" dirty="0" smtClean="0"/>
            <a:t>.</a:t>
          </a:r>
        </a:p>
        <a:p>
          <a:r>
            <a:rPr lang="en-US" sz="1000" dirty="0" smtClean="0"/>
            <a:t>2. </a:t>
          </a:r>
          <a:r>
            <a:rPr lang="en-US" sz="1000" dirty="0" err="1" smtClean="0"/>
            <a:t>Pengembangan</a:t>
          </a:r>
          <a:r>
            <a:rPr lang="en-US" sz="1000" dirty="0" smtClean="0"/>
            <a:t> </a:t>
          </a:r>
          <a:r>
            <a:rPr lang="en-US" sz="1000" dirty="0" err="1" smtClean="0"/>
            <a:t>Rekayasa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Teknologi</a:t>
          </a:r>
          <a:r>
            <a:rPr lang="en-US" sz="1000" dirty="0" smtClean="0"/>
            <a:t> </a:t>
          </a:r>
          <a:r>
            <a:rPr lang="en-US" sz="1000" dirty="0" err="1" smtClean="0"/>
            <a:t>dalam</a:t>
          </a:r>
          <a:r>
            <a:rPr lang="en-US" sz="1000" dirty="0" smtClean="0"/>
            <a:t> </a:t>
          </a:r>
          <a:r>
            <a:rPr lang="en-US" sz="1000" dirty="0" err="1" smtClean="0"/>
            <a:t>mendukung</a:t>
          </a:r>
          <a:r>
            <a:rPr lang="en-US" sz="1000" dirty="0" smtClean="0"/>
            <a:t> </a:t>
          </a:r>
          <a:r>
            <a:rPr lang="en-US" sz="1000" dirty="0" err="1" smtClean="0"/>
            <a:t>penguatan</a:t>
          </a:r>
          <a:r>
            <a:rPr lang="en-US" sz="1000" dirty="0" smtClean="0"/>
            <a:t> IKM</a:t>
          </a:r>
        </a:p>
        <a:p>
          <a:r>
            <a:rPr lang="en-US" sz="1000" dirty="0" smtClean="0"/>
            <a:t>3. </a:t>
          </a:r>
          <a:r>
            <a:rPr lang="en-US" sz="1000" dirty="0" err="1" smtClean="0"/>
            <a:t>Pengembangan</a:t>
          </a:r>
          <a:r>
            <a:rPr lang="en-US" sz="1000" dirty="0" smtClean="0"/>
            <a:t> </a:t>
          </a:r>
          <a:r>
            <a:rPr lang="en-US" sz="1000" dirty="0" err="1" smtClean="0"/>
            <a:t>diversifikasi</a:t>
          </a:r>
          <a:r>
            <a:rPr lang="en-US" sz="1000" dirty="0" smtClean="0"/>
            <a:t> </a:t>
          </a:r>
          <a:r>
            <a:rPr lang="en-US" sz="1000" dirty="0" err="1" smtClean="0"/>
            <a:t>produk</a:t>
          </a:r>
          <a:r>
            <a:rPr lang="en-US" sz="1000" dirty="0" smtClean="0"/>
            <a:t> </a:t>
          </a:r>
          <a:r>
            <a:rPr lang="en-US" sz="1000" dirty="0" err="1" smtClean="0"/>
            <a:t>olahan</a:t>
          </a:r>
          <a:r>
            <a:rPr lang="en-US" sz="1000" dirty="0" smtClean="0"/>
            <a:t>  </a:t>
          </a:r>
          <a:r>
            <a:rPr lang="en-US" sz="1000" dirty="0" err="1" smtClean="0"/>
            <a:t>pangan</a:t>
          </a:r>
          <a:r>
            <a:rPr lang="en-US" sz="1000" dirty="0" smtClean="0"/>
            <a:t> </a:t>
          </a:r>
          <a:r>
            <a:rPr lang="en-US" sz="1000" dirty="0" err="1" smtClean="0"/>
            <a:t>berbasis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r>
            <a:rPr lang="en-US" sz="1000" dirty="0" smtClean="0"/>
            <a:t>.</a:t>
          </a:r>
        </a:p>
        <a:p>
          <a:r>
            <a:rPr lang="en-US" sz="1000" dirty="0" smtClean="0"/>
            <a:t>4. </a:t>
          </a:r>
          <a:r>
            <a:rPr lang="en-US" sz="1000" dirty="0" err="1" smtClean="0"/>
            <a:t>Pengembangan</a:t>
          </a:r>
          <a:r>
            <a:rPr lang="en-US" sz="1000" dirty="0" smtClean="0"/>
            <a:t> </a:t>
          </a:r>
          <a:r>
            <a:rPr lang="en-US" sz="1000" dirty="0" err="1" smtClean="0"/>
            <a:t>Energi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konservasi</a:t>
          </a:r>
          <a:r>
            <a:rPr lang="en-US" sz="1000" dirty="0" smtClean="0"/>
            <a:t>  </a:t>
          </a:r>
          <a:r>
            <a:rPr lang="en-US" sz="1000" dirty="0" err="1" smtClean="0"/>
            <a:t>dengan</a:t>
          </a:r>
          <a:r>
            <a:rPr lang="en-US" sz="1000" dirty="0" smtClean="0"/>
            <a:t> </a:t>
          </a:r>
          <a:r>
            <a:rPr lang="en-US" sz="1000" dirty="0" err="1" smtClean="0"/>
            <a:t>fokus</a:t>
          </a:r>
          <a:r>
            <a:rPr lang="en-US" sz="1000" dirty="0" smtClean="0"/>
            <a:t> </a:t>
          </a:r>
          <a:r>
            <a:rPr lang="en-US" sz="1000" dirty="0" err="1" smtClean="0"/>
            <a:t>energi</a:t>
          </a:r>
          <a:r>
            <a:rPr lang="en-US" sz="1000" dirty="0" smtClean="0"/>
            <a:t> </a:t>
          </a:r>
          <a:r>
            <a:rPr lang="en-US" sz="1000" dirty="0" err="1" smtClean="0"/>
            <a:t>baru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terbarukan</a:t>
          </a:r>
          <a:endParaRPr lang="en-US" sz="1000" dirty="0" smtClean="0"/>
        </a:p>
        <a:p>
          <a:r>
            <a:rPr lang="en-US" sz="1000" dirty="0" smtClean="0"/>
            <a:t>5. </a:t>
          </a:r>
          <a:r>
            <a:rPr lang="en-US" sz="1000" dirty="0" err="1" smtClean="0"/>
            <a:t>Pengembangan</a:t>
          </a:r>
          <a:r>
            <a:rPr lang="en-US" sz="1000" dirty="0" smtClean="0"/>
            <a:t> </a:t>
          </a:r>
          <a:r>
            <a:rPr lang="en-US" sz="1000" dirty="0" err="1" smtClean="0"/>
            <a:t>alat</a:t>
          </a:r>
          <a:r>
            <a:rPr lang="en-US" sz="1000" dirty="0" smtClean="0"/>
            <a:t>  </a:t>
          </a:r>
          <a:r>
            <a:rPr lang="en-US" sz="1000" dirty="0" err="1" smtClean="0"/>
            <a:t>peraga</a:t>
          </a:r>
          <a:r>
            <a:rPr lang="en-US" sz="1000" dirty="0" smtClean="0"/>
            <a:t> </a:t>
          </a:r>
          <a:r>
            <a:rPr lang="en-US" sz="1000" dirty="0" err="1" smtClean="0"/>
            <a:t>pendidikan</a:t>
          </a:r>
          <a:r>
            <a:rPr lang="en-US" sz="1000" dirty="0" smtClean="0"/>
            <a:t> </a:t>
          </a:r>
        </a:p>
        <a:p>
          <a:r>
            <a:rPr lang="en-US" sz="1000" dirty="0" smtClean="0"/>
            <a:t>6. </a:t>
          </a:r>
          <a:r>
            <a:rPr lang="en-US" sz="1000" dirty="0" err="1" smtClean="0"/>
            <a:t>Pengembangan</a:t>
          </a:r>
          <a:r>
            <a:rPr lang="en-US" sz="1000" dirty="0" smtClean="0"/>
            <a:t> </a:t>
          </a:r>
          <a:r>
            <a:rPr lang="en-US" sz="1000" dirty="0" err="1" smtClean="0"/>
            <a:t>produk</a:t>
          </a:r>
          <a:r>
            <a:rPr lang="en-US" sz="1000" dirty="0" smtClean="0"/>
            <a:t> </a:t>
          </a:r>
          <a:r>
            <a:rPr lang="en-US" sz="1000" dirty="0" err="1" smtClean="0"/>
            <a:t>kesehatan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 </a:t>
          </a:r>
          <a:r>
            <a:rPr lang="en-US" sz="1000" dirty="0" err="1" smtClean="0"/>
            <a:t>kesehatan</a:t>
          </a:r>
          <a:r>
            <a:rPr lang="en-US" sz="1000" dirty="0" smtClean="0"/>
            <a:t> </a:t>
          </a:r>
          <a:r>
            <a:rPr lang="en-US" sz="1000" dirty="0" err="1" smtClean="0"/>
            <a:t>dasar</a:t>
          </a:r>
          <a:r>
            <a:rPr lang="en-US" sz="1000" dirty="0" smtClean="0"/>
            <a:t>.</a:t>
          </a:r>
        </a:p>
        <a:p>
          <a:r>
            <a:rPr lang="en-US" sz="1000" dirty="0" smtClean="0"/>
            <a:t>7.Pengembangan </a:t>
          </a:r>
          <a:r>
            <a:rPr lang="en-US" sz="1000" dirty="0" err="1" smtClean="0"/>
            <a:t>produk</a:t>
          </a:r>
          <a:r>
            <a:rPr lang="en-US" sz="1000" dirty="0" smtClean="0"/>
            <a:t> </a:t>
          </a:r>
          <a:r>
            <a:rPr lang="en-US" sz="1000" dirty="0" err="1" smtClean="0"/>
            <a:t>rekayasa</a:t>
          </a:r>
          <a:r>
            <a:rPr lang="en-US" sz="1000" dirty="0" smtClean="0"/>
            <a:t> </a:t>
          </a:r>
          <a:r>
            <a:rPr lang="en-US" sz="1000" dirty="0" err="1" smtClean="0"/>
            <a:t>bidang</a:t>
          </a:r>
          <a:r>
            <a:rPr lang="en-US" sz="1000" dirty="0" smtClean="0"/>
            <a:t> </a:t>
          </a:r>
          <a:r>
            <a:rPr lang="en-US" sz="1000" dirty="0" err="1" smtClean="0"/>
            <a:t>Hukum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Politik</a:t>
          </a:r>
          <a:r>
            <a:rPr lang="en-US" sz="1000" dirty="0" smtClean="0"/>
            <a:t> </a:t>
          </a:r>
          <a:r>
            <a:rPr lang="en-US" sz="1000" dirty="0" err="1" smtClean="0"/>
            <a:t>untuk</a:t>
          </a:r>
          <a:r>
            <a:rPr lang="en-US" sz="1000" dirty="0" smtClean="0"/>
            <a:t> </a:t>
          </a:r>
          <a:r>
            <a:rPr lang="en-US" sz="1000" dirty="0" err="1" smtClean="0"/>
            <a:t>mewujudkan</a:t>
          </a:r>
          <a:r>
            <a:rPr lang="en-US" sz="1000" dirty="0" smtClean="0"/>
            <a:t> </a:t>
          </a:r>
          <a:r>
            <a:rPr lang="en-US" sz="1000" dirty="0" err="1" smtClean="0"/>
            <a:t>kemandirian</a:t>
          </a:r>
          <a:r>
            <a:rPr lang="en-US" sz="1000" dirty="0" smtClean="0"/>
            <a:t> </a:t>
          </a:r>
          <a:r>
            <a:rPr lang="en-US" sz="1000" dirty="0" err="1" smtClean="0"/>
            <a:t>hukum</a:t>
          </a:r>
          <a:r>
            <a:rPr lang="en-US" sz="1000" dirty="0" smtClean="0"/>
            <a:t>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politik</a:t>
          </a:r>
          <a:r>
            <a:rPr lang="en-US" sz="1000" dirty="0" smtClean="0"/>
            <a:t> .</a:t>
          </a:r>
        </a:p>
        <a:p>
          <a:r>
            <a:rPr lang="en-US" sz="1000" dirty="0" smtClean="0"/>
            <a:t>8. </a:t>
          </a:r>
          <a:r>
            <a:rPr lang="en-US" sz="1000" dirty="0" err="1" smtClean="0"/>
            <a:t>Pengembangan</a:t>
          </a:r>
          <a:r>
            <a:rPr lang="en-US" sz="1000" dirty="0" smtClean="0"/>
            <a:t> </a:t>
          </a:r>
          <a:r>
            <a:rPr lang="en-US" sz="1000" dirty="0" err="1" smtClean="0"/>
            <a:t>produk</a:t>
          </a:r>
          <a:r>
            <a:rPr lang="en-US" sz="1000" dirty="0" smtClean="0"/>
            <a:t> </a:t>
          </a:r>
          <a:r>
            <a:rPr lang="en-US" sz="1000" dirty="0" err="1" smtClean="0"/>
            <a:t>hasil</a:t>
          </a:r>
          <a:r>
            <a:rPr lang="en-US" sz="1000" dirty="0" smtClean="0"/>
            <a:t> </a:t>
          </a:r>
          <a:r>
            <a:rPr lang="en-US" sz="1000" dirty="0" err="1" smtClean="0"/>
            <a:t>Kewirausahaan</a:t>
          </a:r>
          <a:r>
            <a:rPr lang="en-US" sz="1000" dirty="0" smtClean="0"/>
            <a:t> </a:t>
          </a:r>
          <a:r>
            <a:rPr lang="en-US" sz="1000" dirty="0" err="1" smtClean="0"/>
            <a:t>melalui</a:t>
          </a:r>
          <a:r>
            <a:rPr lang="en-US" sz="1000" dirty="0" smtClean="0"/>
            <a:t> </a:t>
          </a:r>
          <a:r>
            <a:rPr lang="en-US" sz="1000" dirty="0" err="1" smtClean="0"/>
            <a:t>sinergi</a:t>
          </a:r>
          <a:r>
            <a:rPr lang="en-US" sz="1000" dirty="0" smtClean="0"/>
            <a:t> </a:t>
          </a:r>
          <a:r>
            <a:rPr lang="en-US" sz="1000" dirty="0" err="1" smtClean="0"/>
            <a:t>dengan</a:t>
          </a:r>
          <a:r>
            <a:rPr lang="en-US" sz="1000" dirty="0" smtClean="0"/>
            <a:t> IKM.</a:t>
          </a:r>
        </a:p>
        <a:p>
          <a:r>
            <a:rPr lang="en-US" sz="1000" dirty="0" smtClean="0"/>
            <a:t>9. </a:t>
          </a:r>
          <a:r>
            <a:rPr lang="en-US" sz="1000" dirty="0" err="1" smtClean="0"/>
            <a:t>Pengembangan</a:t>
          </a:r>
          <a:r>
            <a:rPr lang="en-US" sz="1000" dirty="0" smtClean="0"/>
            <a:t> Model </a:t>
          </a:r>
          <a:r>
            <a:rPr lang="en-US" sz="1000" dirty="0" err="1" smtClean="0"/>
            <a:t>penguatan</a:t>
          </a:r>
          <a:r>
            <a:rPr lang="en-US" sz="1000" dirty="0" smtClean="0"/>
            <a:t> </a:t>
          </a:r>
          <a:r>
            <a:rPr lang="en-US" sz="1000" dirty="0" err="1" smtClean="0"/>
            <a:t>Penerapan</a:t>
          </a:r>
          <a:r>
            <a:rPr lang="en-US" sz="1000" dirty="0" smtClean="0"/>
            <a:t> </a:t>
          </a:r>
          <a:r>
            <a:rPr lang="en-US" sz="1000" dirty="0" err="1" smtClean="0"/>
            <a:t>nilai-nilai</a:t>
          </a:r>
          <a:r>
            <a:rPr lang="en-US" sz="1000" dirty="0" smtClean="0"/>
            <a:t>  Al Islam </a:t>
          </a:r>
          <a:r>
            <a:rPr lang="en-US" sz="1000" dirty="0" err="1" smtClean="0"/>
            <a:t>dan</a:t>
          </a:r>
          <a:r>
            <a:rPr lang="en-US" sz="1000" dirty="0" smtClean="0"/>
            <a:t> </a:t>
          </a:r>
          <a:r>
            <a:rPr lang="en-US" sz="1000" dirty="0" err="1" smtClean="0"/>
            <a:t>Kemuhammadiyahan</a:t>
          </a:r>
          <a:r>
            <a:rPr lang="en-US" sz="1000" dirty="0" smtClean="0"/>
            <a:t> </a:t>
          </a:r>
          <a:r>
            <a:rPr lang="en-US" sz="1000" dirty="0" err="1" smtClean="0"/>
            <a:t>berbasis</a:t>
          </a:r>
          <a:r>
            <a:rPr lang="en-US" sz="1000" dirty="0" smtClean="0"/>
            <a:t> </a:t>
          </a:r>
          <a:r>
            <a:rPr lang="en-US" sz="1000" dirty="0" err="1" smtClean="0"/>
            <a:t>keluarga</a:t>
          </a:r>
          <a:r>
            <a:rPr lang="en-US" sz="1000" dirty="0" smtClean="0"/>
            <a:t>.</a:t>
          </a:r>
        </a:p>
      </dgm:t>
    </dgm:pt>
    <dgm:pt modelId="{71EDD583-6716-F24D-B9E4-496FFCB20EF6}" type="parTrans" cxnId="{0F97F403-58B7-4444-B26B-2438ED5D2655}">
      <dgm:prSet/>
      <dgm:spPr/>
      <dgm:t>
        <a:bodyPr/>
        <a:lstStyle/>
        <a:p>
          <a:endParaRPr lang="en-US"/>
        </a:p>
      </dgm:t>
    </dgm:pt>
    <dgm:pt modelId="{7A7B6970-6CAF-A446-9CE3-E3B475E1381A}" type="sibTrans" cxnId="{0F97F403-58B7-4444-B26B-2438ED5D2655}">
      <dgm:prSet/>
      <dgm:spPr/>
      <dgm:t>
        <a:bodyPr/>
        <a:lstStyle/>
        <a:p>
          <a:endParaRPr lang="en-US"/>
        </a:p>
      </dgm:t>
    </dgm:pt>
    <dgm:pt modelId="{50E82201-A4EB-A14D-BBAE-0FA1B7632623}" type="pres">
      <dgm:prSet presAssocID="{46D6779A-DF00-A74E-B369-3E49331C5FA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18F5F3-8F02-9A44-A080-13693B14DA14}" type="pres">
      <dgm:prSet presAssocID="{46D6779A-DF00-A74E-B369-3E49331C5FA2}" presName="arrow" presStyleLbl="bgShp" presStyleIdx="0" presStyleCnt="1"/>
      <dgm:spPr/>
    </dgm:pt>
    <dgm:pt modelId="{613BE772-EB19-ED4F-8538-81B8D1545908}" type="pres">
      <dgm:prSet presAssocID="{46D6779A-DF00-A74E-B369-3E49331C5FA2}" presName="arrowDiagram3" presStyleCnt="0"/>
      <dgm:spPr/>
    </dgm:pt>
    <dgm:pt modelId="{A02C1223-7E39-4B43-804D-1E6E53018091}" type="pres">
      <dgm:prSet presAssocID="{6DEBD020-583F-4749-8E4C-8F2B6D07DFDF}" presName="bullet3a" presStyleLbl="node1" presStyleIdx="0" presStyleCnt="3"/>
      <dgm:spPr/>
    </dgm:pt>
    <dgm:pt modelId="{23497E23-17DD-B242-A025-825D5C8A1283}" type="pres">
      <dgm:prSet presAssocID="{6DEBD020-583F-4749-8E4C-8F2B6D07DFDF}" presName="textBox3a" presStyleLbl="revTx" presStyleIdx="0" presStyleCnt="3" custScaleX="116522" custScaleY="216796" custLinFactNeighborX="-46222" custLinFactNeighborY="-8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E674-36EA-F54E-836A-61FC584E0E39}" type="pres">
      <dgm:prSet presAssocID="{47BAAE30-4086-904C-A0F2-95F1680E5250}" presName="bullet3b" presStyleLbl="node1" presStyleIdx="1" presStyleCnt="3"/>
      <dgm:spPr/>
    </dgm:pt>
    <dgm:pt modelId="{F9352911-D5BB-A347-B794-069DF37B1CBA}" type="pres">
      <dgm:prSet presAssocID="{47BAAE30-4086-904C-A0F2-95F1680E5250}" presName="textBox3b" presStyleLbl="revTx" presStyleIdx="1" presStyleCnt="3" custScaleX="110994" custScaleY="121999" custLinFactNeighborX="-31578" custLinFactNeighborY="-3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8214-B17F-4C44-AB31-FF21E588C4B5}" type="pres">
      <dgm:prSet presAssocID="{2F45B96D-DC3C-AD4D-B986-3CB7E71E7F38}" presName="bullet3c" presStyleLbl="node1" presStyleIdx="2" presStyleCnt="3"/>
      <dgm:spPr/>
    </dgm:pt>
    <dgm:pt modelId="{F6CE8E1A-7E34-964F-8FA6-C3FF46657FE1}" type="pres">
      <dgm:prSet presAssocID="{2F45B96D-DC3C-AD4D-B986-3CB7E71E7F38}" presName="textBox3c" presStyleLbl="revTx" presStyleIdx="2" presStyleCnt="3" custScaleX="125929" custScaleY="95579" custLinFactNeighborX="-30812" custLinFactNeighborY="-12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59615-8D9C-4896-9B48-DE4CA8FF2C49}" type="presOf" srcId="{47BAAE30-4086-904C-A0F2-95F1680E5250}" destId="{F9352911-D5BB-A347-B794-069DF37B1CBA}" srcOrd="0" destOrd="0" presId="urn:microsoft.com/office/officeart/2005/8/layout/arrow2"/>
    <dgm:cxn modelId="{112A838F-5034-49FD-AE05-59F8F9E5CF14}" type="presOf" srcId="{6DEBD020-583F-4749-8E4C-8F2B6D07DFDF}" destId="{23497E23-17DD-B242-A025-825D5C8A1283}" srcOrd="0" destOrd="0" presId="urn:microsoft.com/office/officeart/2005/8/layout/arrow2"/>
    <dgm:cxn modelId="{0F97F403-58B7-4444-B26B-2438ED5D2655}" srcId="{46D6779A-DF00-A74E-B369-3E49331C5FA2}" destId="{2F45B96D-DC3C-AD4D-B986-3CB7E71E7F38}" srcOrd="2" destOrd="0" parTransId="{71EDD583-6716-F24D-B9E4-496FFCB20EF6}" sibTransId="{7A7B6970-6CAF-A446-9CE3-E3B475E1381A}"/>
    <dgm:cxn modelId="{95F817CF-B35B-AE44-909E-EE9E12DB6500}" srcId="{46D6779A-DF00-A74E-B369-3E49331C5FA2}" destId="{47BAAE30-4086-904C-A0F2-95F1680E5250}" srcOrd="1" destOrd="0" parTransId="{DBDB1288-03F7-CD41-AAB0-AAE461222B5B}" sibTransId="{49AC672A-79AD-1240-A04A-4541F75C6424}"/>
    <dgm:cxn modelId="{66FCBE8F-243C-4E69-A27B-D4455230DA57}" type="presOf" srcId="{2F45B96D-DC3C-AD4D-B986-3CB7E71E7F38}" destId="{F6CE8E1A-7E34-964F-8FA6-C3FF46657FE1}" srcOrd="0" destOrd="0" presId="urn:microsoft.com/office/officeart/2005/8/layout/arrow2"/>
    <dgm:cxn modelId="{506C3193-FC24-8C48-835E-9999927347E4}" srcId="{46D6779A-DF00-A74E-B369-3E49331C5FA2}" destId="{6DEBD020-583F-4749-8E4C-8F2B6D07DFDF}" srcOrd="0" destOrd="0" parTransId="{4B955113-1AD3-3242-A8E9-EC11245D573C}" sibTransId="{F75CBDAB-3F59-3D45-A440-9E7525F4942B}"/>
    <dgm:cxn modelId="{7ADD026A-3E97-4D7E-8C15-DEF2F155B72F}" type="presOf" srcId="{46D6779A-DF00-A74E-B369-3E49331C5FA2}" destId="{50E82201-A4EB-A14D-BBAE-0FA1B7632623}" srcOrd="0" destOrd="0" presId="urn:microsoft.com/office/officeart/2005/8/layout/arrow2"/>
    <dgm:cxn modelId="{D333CD48-6A48-4AE3-9B14-8616345468DF}" type="presParOf" srcId="{50E82201-A4EB-A14D-BBAE-0FA1B7632623}" destId="{BE18F5F3-8F02-9A44-A080-13693B14DA14}" srcOrd="0" destOrd="0" presId="urn:microsoft.com/office/officeart/2005/8/layout/arrow2"/>
    <dgm:cxn modelId="{84E0E2E6-0A72-409B-82B9-ED1007EEB986}" type="presParOf" srcId="{50E82201-A4EB-A14D-BBAE-0FA1B7632623}" destId="{613BE772-EB19-ED4F-8538-81B8D1545908}" srcOrd="1" destOrd="0" presId="urn:microsoft.com/office/officeart/2005/8/layout/arrow2"/>
    <dgm:cxn modelId="{25D3558B-93D7-40EF-96EB-A76988395093}" type="presParOf" srcId="{613BE772-EB19-ED4F-8538-81B8D1545908}" destId="{A02C1223-7E39-4B43-804D-1E6E53018091}" srcOrd="0" destOrd="0" presId="urn:microsoft.com/office/officeart/2005/8/layout/arrow2"/>
    <dgm:cxn modelId="{729BA7B4-1B68-4B8F-8BA4-982BD7808783}" type="presParOf" srcId="{613BE772-EB19-ED4F-8538-81B8D1545908}" destId="{23497E23-17DD-B242-A025-825D5C8A1283}" srcOrd="1" destOrd="0" presId="urn:microsoft.com/office/officeart/2005/8/layout/arrow2"/>
    <dgm:cxn modelId="{DB4FCE35-755E-439B-AC65-94D13D76F6FA}" type="presParOf" srcId="{613BE772-EB19-ED4F-8538-81B8D1545908}" destId="{6D14E674-36EA-F54E-836A-61FC584E0E39}" srcOrd="2" destOrd="0" presId="urn:microsoft.com/office/officeart/2005/8/layout/arrow2"/>
    <dgm:cxn modelId="{701EB246-1FA0-4C52-A636-264A4FDAF4E1}" type="presParOf" srcId="{613BE772-EB19-ED4F-8538-81B8D1545908}" destId="{F9352911-D5BB-A347-B794-069DF37B1CBA}" srcOrd="3" destOrd="0" presId="urn:microsoft.com/office/officeart/2005/8/layout/arrow2"/>
    <dgm:cxn modelId="{09BEBF7E-19EF-4FC3-9828-C8FBE0B5F870}" type="presParOf" srcId="{613BE772-EB19-ED4F-8538-81B8D1545908}" destId="{009D8214-B17F-4C44-AB31-FF21E588C4B5}" srcOrd="4" destOrd="0" presId="urn:microsoft.com/office/officeart/2005/8/layout/arrow2"/>
    <dgm:cxn modelId="{9331B630-0B72-41B7-A76B-B290DBCA1C02}" type="presParOf" srcId="{613BE772-EB19-ED4F-8538-81B8D1545908}" destId="{F6CE8E1A-7E34-964F-8FA6-C3FF46657FE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D6779A-DF00-A74E-B369-3E49331C5FA2}" type="doc">
      <dgm:prSet loTypeId="urn:microsoft.com/office/officeart/2005/8/layout/arrow2" loCatId="" qsTypeId="urn:microsoft.com/office/officeart/2005/8/quickstyle/3D1" qsCatId="3D" csTypeId="urn:microsoft.com/office/officeart/2005/8/colors/colorful1" csCatId="colorful" phldr="1"/>
      <dgm:spPr/>
    </dgm:pt>
    <dgm:pt modelId="{6DEBD020-583F-4749-8E4C-8F2B6D07DFDF}">
      <dgm:prSet phldrT="[Text]" custT="1"/>
      <dgm:spPr/>
      <dgm:t>
        <a:bodyPr/>
        <a:lstStyle/>
        <a:p>
          <a:r>
            <a:rPr lang="en-US" sz="1200" dirty="0" err="1" smtClean="0"/>
            <a:t>Capaian</a:t>
          </a:r>
          <a:r>
            <a:rPr lang="en-US" sz="1200" dirty="0" smtClean="0"/>
            <a:t> </a:t>
          </a:r>
          <a:r>
            <a:rPr lang="en-US" sz="1200" dirty="0" err="1" smtClean="0"/>
            <a:t>hasil</a:t>
          </a:r>
          <a:r>
            <a:rPr lang="en-US" sz="1200" dirty="0" smtClean="0"/>
            <a:t>:</a:t>
          </a:r>
        </a:p>
        <a:p>
          <a:r>
            <a:rPr lang="en-US" sz="1200" dirty="0" smtClean="0"/>
            <a:t>1. . </a:t>
          </a:r>
          <a:r>
            <a:rPr lang="en-US" sz="1200" dirty="0" err="1" smtClean="0"/>
            <a:t>Tercapainya</a:t>
          </a:r>
          <a:r>
            <a:rPr lang="en-US" sz="1200" dirty="0" smtClean="0"/>
            <a:t> </a:t>
          </a:r>
          <a:r>
            <a:rPr lang="en-US" sz="1200" dirty="0" err="1" smtClean="0"/>
            <a:t>kluster</a:t>
          </a:r>
          <a:r>
            <a:rPr lang="en-US" sz="1200" dirty="0" smtClean="0"/>
            <a:t> PKM </a:t>
          </a:r>
          <a:r>
            <a:rPr lang="en-US" sz="1200" dirty="0" err="1" smtClean="0"/>
            <a:t>memuaskan</a:t>
          </a:r>
          <a:endParaRPr lang="en-US" sz="1200" dirty="0" smtClean="0"/>
        </a:p>
        <a:p>
          <a:r>
            <a:rPr lang="en-US" sz="1200" dirty="0" smtClean="0"/>
            <a:t>2. </a:t>
          </a:r>
          <a:r>
            <a:rPr lang="en-US" sz="1200" dirty="0" err="1" smtClean="0"/>
            <a:t>Terdapat</a:t>
          </a:r>
          <a:r>
            <a:rPr lang="en-US" sz="1200" dirty="0" smtClean="0"/>
            <a:t> PKM </a:t>
          </a:r>
          <a:r>
            <a:rPr lang="en-US" sz="1200" dirty="0" err="1" smtClean="0"/>
            <a:t>dosen</a:t>
          </a:r>
          <a:r>
            <a:rPr lang="en-US" sz="1200" dirty="0" smtClean="0"/>
            <a:t> yang </a:t>
          </a:r>
          <a:r>
            <a:rPr lang="en-US" sz="1200" dirty="0" err="1" smtClean="0"/>
            <a:t>didanai</a:t>
          </a:r>
          <a:r>
            <a:rPr lang="en-US" sz="1200" dirty="0" smtClean="0"/>
            <a:t> DRPM- </a:t>
          </a:r>
          <a:r>
            <a:rPr lang="en-US" sz="1200" dirty="0" err="1" smtClean="0"/>
            <a:t>Kemenristekdikti</a:t>
          </a:r>
          <a:r>
            <a:rPr lang="en-US" sz="1200" dirty="0" smtClean="0"/>
            <a:t> </a:t>
          </a:r>
        </a:p>
        <a:p>
          <a:r>
            <a:rPr lang="en-US" sz="1200" dirty="0" smtClean="0"/>
            <a:t>3. </a:t>
          </a:r>
          <a:r>
            <a:rPr lang="en-US" sz="1200" dirty="0" err="1" smtClean="0"/>
            <a:t>Terdapat</a:t>
          </a:r>
          <a:r>
            <a:rPr lang="en-US" sz="1200" dirty="0" smtClean="0"/>
            <a:t> PKM </a:t>
          </a:r>
          <a:r>
            <a:rPr lang="en-US" sz="1200" dirty="0" err="1" smtClean="0"/>
            <a:t>dosen</a:t>
          </a:r>
          <a:r>
            <a:rPr lang="en-US" sz="1200" dirty="0" smtClean="0"/>
            <a:t> yang </a:t>
          </a:r>
          <a:r>
            <a:rPr lang="en-US" sz="1200" dirty="0" err="1" smtClean="0"/>
            <a:t>didanai</a:t>
          </a:r>
          <a:r>
            <a:rPr lang="en-US" sz="1200" dirty="0" smtClean="0"/>
            <a:t> </a:t>
          </a:r>
          <a:r>
            <a:rPr lang="en-US" sz="1200" dirty="0" err="1" smtClean="0"/>
            <a:t>oleh</a:t>
          </a:r>
          <a:r>
            <a:rPr lang="en-US" sz="1200" dirty="0" smtClean="0"/>
            <a:t> UMJ</a:t>
          </a:r>
        </a:p>
        <a:p>
          <a:r>
            <a:rPr lang="en-US" sz="1200" dirty="0" smtClean="0"/>
            <a:t>4. </a:t>
          </a:r>
          <a:r>
            <a:rPr lang="en-US" sz="1200" dirty="0" err="1" smtClean="0"/>
            <a:t>Terlaksananya</a:t>
          </a:r>
          <a:r>
            <a:rPr lang="en-US" sz="1200" dirty="0" smtClean="0"/>
            <a:t> KKN UMJ</a:t>
          </a:r>
        </a:p>
        <a:p>
          <a:r>
            <a:rPr lang="en-US" sz="1200" dirty="0" smtClean="0"/>
            <a:t>5. </a:t>
          </a:r>
          <a:r>
            <a:rPr lang="en-US" sz="1200" dirty="0" err="1" smtClean="0"/>
            <a:t>Terlaksananya</a:t>
          </a:r>
          <a:r>
            <a:rPr lang="en-US" sz="1200" dirty="0" smtClean="0"/>
            <a:t> KKN-MU</a:t>
          </a:r>
        </a:p>
        <a:p>
          <a:r>
            <a:rPr lang="en-US" sz="1200" dirty="0" smtClean="0"/>
            <a:t>6. </a:t>
          </a:r>
          <a:r>
            <a:rPr lang="en-US" sz="1200" dirty="0" err="1" smtClean="0"/>
            <a:t>Terlaksananya</a:t>
          </a:r>
          <a:r>
            <a:rPr lang="en-US" sz="1200" dirty="0" smtClean="0"/>
            <a:t> Seminar </a:t>
          </a:r>
          <a:r>
            <a:rPr lang="en-US" sz="1200" dirty="0" err="1" smtClean="0"/>
            <a:t>hasil</a:t>
          </a:r>
          <a:r>
            <a:rPr lang="en-US" sz="1200" dirty="0" smtClean="0"/>
            <a:t> </a:t>
          </a:r>
          <a:r>
            <a:rPr lang="en-US" sz="1200" dirty="0" err="1" smtClean="0"/>
            <a:t>pengabdian</a:t>
          </a:r>
          <a:r>
            <a:rPr lang="en-US" sz="1200" dirty="0" smtClean="0"/>
            <a:t> </a:t>
          </a:r>
          <a:r>
            <a:rPr lang="en-US" sz="1200" dirty="0" err="1" smtClean="0"/>
            <a:t>kepada</a:t>
          </a:r>
          <a:r>
            <a:rPr lang="en-US" sz="1200" dirty="0" smtClean="0"/>
            <a:t> </a:t>
          </a:r>
          <a:r>
            <a:rPr lang="en-US" sz="1200" dirty="0" err="1" smtClean="0"/>
            <a:t>masyarakat</a:t>
          </a:r>
          <a:r>
            <a:rPr lang="en-US" sz="1200" dirty="0" smtClean="0"/>
            <a:t> (SEMNASKAT ) UMJ </a:t>
          </a:r>
          <a:r>
            <a:rPr lang="en-US" sz="1200" dirty="0" err="1" smtClean="0"/>
            <a:t>setiap</a:t>
          </a:r>
          <a:r>
            <a:rPr lang="en-US" sz="1200" dirty="0" smtClean="0"/>
            <a:t> </a:t>
          </a:r>
          <a:r>
            <a:rPr lang="en-US" sz="1200" dirty="0" err="1" smtClean="0"/>
            <a:t>tahun</a:t>
          </a:r>
          <a:r>
            <a:rPr lang="en-US" sz="1200" dirty="0" smtClean="0"/>
            <a:t> </a:t>
          </a:r>
        </a:p>
        <a:p>
          <a:endParaRPr lang="en-US" sz="1200" dirty="0"/>
        </a:p>
      </dgm:t>
    </dgm:pt>
    <dgm:pt modelId="{4B955113-1AD3-3242-A8E9-EC11245D573C}" type="parTrans" cxnId="{506C3193-FC24-8C48-835E-9999927347E4}">
      <dgm:prSet/>
      <dgm:spPr/>
      <dgm:t>
        <a:bodyPr/>
        <a:lstStyle/>
        <a:p>
          <a:endParaRPr lang="en-US"/>
        </a:p>
      </dgm:t>
    </dgm:pt>
    <dgm:pt modelId="{F75CBDAB-3F59-3D45-A440-9E7525F4942B}" type="sibTrans" cxnId="{506C3193-FC24-8C48-835E-9999927347E4}">
      <dgm:prSet/>
      <dgm:spPr/>
      <dgm:t>
        <a:bodyPr/>
        <a:lstStyle/>
        <a:p>
          <a:endParaRPr lang="en-US"/>
        </a:p>
      </dgm:t>
    </dgm:pt>
    <dgm:pt modelId="{47BAAE30-4086-904C-A0F2-95F1680E5250}">
      <dgm:prSet phldrT="[Text]" custT="1"/>
      <dgm:spPr/>
      <dgm:t>
        <a:bodyPr/>
        <a:lstStyle/>
        <a:p>
          <a:r>
            <a:rPr lang="en-US" sz="1050" dirty="0" err="1" smtClean="0"/>
            <a:t>Capaian</a:t>
          </a:r>
          <a:r>
            <a:rPr lang="en-US" sz="1050" dirty="0" smtClean="0"/>
            <a:t> </a:t>
          </a:r>
          <a:r>
            <a:rPr lang="en-US" sz="1050" dirty="0" err="1" smtClean="0"/>
            <a:t>hasil</a:t>
          </a:r>
          <a:r>
            <a:rPr lang="en-US" sz="1050" dirty="0" smtClean="0"/>
            <a:t>  PKM </a:t>
          </a:r>
          <a:r>
            <a:rPr lang="en-US" sz="1050" dirty="0" err="1" smtClean="0"/>
            <a:t>terprogram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berkelanjutan</a:t>
          </a:r>
          <a:r>
            <a:rPr lang="en-US" sz="1050" dirty="0" smtClean="0"/>
            <a:t> :</a:t>
          </a:r>
        </a:p>
        <a:p>
          <a:r>
            <a:rPr lang="en-US" sz="1050" dirty="0" smtClean="0"/>
            <a:t>1. </a:t>
          </a:r>
          <a:r>
            <a:rPr lang="en-US" sz="1050" dirty="0" err="1" smtClean="0"/>
            <a:t>Tercapainya</a:t>
          </a:r>
          <a:r>
            <a:rPr lang="en-US" sz="1050" dirty="0" smtClean="0"/>
            <a:t> </a:t>
          </a:r>
          <a:r>
            <a:rPr lang="en-US" sz="1050" dirty="0" err="1" smtClean="0"/>
            <a:t>kluster</a:t>
          </a:r>
          <a:r>
            <a:rPr lang="en-US" sz="1050" dirty="0" smtClean="0"/>
            <a:t> PKM </a:t>
          </a:r>
          <a:r>
            <a:rPr lang="en-US" sz="1050" dirty="0" err="1" smtClean="0"/>
            <a:t>sangat</a:t>
          </a:r>
          <a:r>
            <a:rPr lang="en-US" sz="1050" dirty="0" smtClean="0"/>
            <a:t> </a:t>
          </a:r>
          <a:r>
            <a:rPr lang="en-US" sz="1050" dirty="0" err="1" smtClean="0"/>
            <a:t>memuaskan</a:t>
          </a:r>
          <a:endParaRPr lang="en-US" sz="1050" dirty="0" smtClean="0"/>
        </a:p>
        <a:p>
          <a:r>
            <a:rPr lang="en-US" sz="1050" dirty="0" smtClean="0"/>
            <a:t>2. </a:t>
          </a:r>
          <a:r>
            <a:rPr lang="en-US" sz="1050" dirty="0" err="1" smtClean="0"/>
            <a:t>Terlaksananya</a:t>
          </a:r>
          <a:r>
            <a:rPr lang="en-US" sz="1050" dirty="0" smtClean="0"/>
            <a:t> program PKM </a:t>
          </a:r>
          <a:r>
            <a:rPr lang="en-US" sz="1050" dirty="0" err="1" smtClean="0"/>
            <a:t>dosen</a:t>
          </a:r>
          <a:r>
            <a:rPr lang="en-US" sz="1050" dirty="0" smtClean="0"/>
            <a:t> yang </a:t>
          </a:r>
          <a:r>
            <a:rPr lang="en-US" sz="1050" dirty="0" err="1" smtClean="0"/>
            <a:t>didanai</a:t>
          </a:r>
          <a:r>
            <a:rPr lang="en-US" sz="1050" dirty="0" smtClean="0"/>
            <a:t> DRPM- </a:t>
          </a:r>
          <a:r>
            <a:rPr lang="en-US" sz="1050" dirty="0" err="1" smtClean="0"/>
            <a:t>Kemenristekdikti</a:t>
          </a:r>
          <a:r>
            <a:rPr lang="en-US" sz="1050" dirty="0" smtClean="0"/>
            <a:t> yang </a:t>
          </a:r>
          <a:r>
            <a:rPr lang="en-US" sz="1050" dirty="0" err="1" smtClean="0"/>
            <a:t>melibatkan</a:t>
          </a:r>
          <a:r>
            <a:rPr lang="en-US" sz="1050" dirty="0" smtClean="0"/>
            <a:t> </a:t>
          </a:r>
          <a:r>
            <a:rPr lang="en-US" sz="1050" dirty="0" err="1" smtClean="0"/>
            <a:t>mahasiswa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tendik</a:t>
          </a:r>
          <a:endParaRPr lang="en-US" sz="1050" dirty="0" smtClean="0"/>
        </a:p>
        <a:p>
          <a:r>
            <a:rPr lang="en-US" sz="1050" dirty="0" smtClean="0"/>
            <a:t>3.  </a:t>
          </a:r>
          <a:r>
            <a:rPr lang="en-US" sz="1050" dirty="0" err="1" smtClean="0"/>
            <a:t>Terdapat</a:t>
          </a:r>
          <a:r>
            <a:rPr lang="en-US" sz="1050" dirty="0" smtClean="0"/>
            <a:t> PKM </a:t>
          </a:r>
          <a:r>
            <a:rPr lang="en-US" sz="1050" dirty="0" err="1" smtClean="0"/>
            <a:t>dosen</a:t>
          </a:r>
          <a:r>
            <a:rPr lang="en-US" sz="1050" dirty="0" smtClean="0"/>
            <a:t> yang </a:t>
          </a:r>
          <a:r>
            <a:rPr lang="en-US" sz="1050" dirty="0" err="1" smtClean="0"/>
            <a:t>didanai</a:t>
          </a:r>
          <a:r>
            <a:rPr lang="en-US" sz="1050" dirty="0" smtClean="0"/>
            <a:t> </a:t>
          </a:r>
          <a:r>
            <a:rPr lang="en-US" sz="1050" dirty="0" err="1" smtClean="0"/>
            <a:t>oleh</a:t>
          </a:r>
          <a:r>
            <a:rPr lang="en-US" sz="1050" dirty="0" smtClean="0"/>
            <a:t> UMJ yang </a:t>
          </a:r>
          <a:r>
            <a:rPr lang="en-US" sz="1050" dirty="0" err="1" smtClean="0"/>
            <a:t>melibatkan</a:t>
          </a:r>
          <a:r>
            <a:rPr lang="en-US" sz="1050" dirty="0" smtClean="0"/>
            <a:t> </a:t>
          </a:r>
          <a:r>
            <a:rPr lang="en-US" sz="1050" dirty="0" err="1" smtClean="0"/>
            <a:t>mahasiswa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tendik</a:t>
          </a:r>
          <a:endParaRPr lang="en-US" sz="1050" dirty="0" smtClean="0"/>
        </a:p>
        <a:p>
          <a:r>
            <a:rPr lang="en-US" sz="1050" dirty="0" smtClean="0"/>
            <a:t>4. </a:t>
          </a:r>
          <a:r>
            <a:rPr lang="en-US" sz="1050" dirty="0" err="1" smtClean="0"/>
            <a:t>Terlaksananya</a:t>
          </a:r>
          <a:r>
            <a:rPr lang="en-US" sz="1050" dirty="0" smtClean="0"/>
            <a:t> program  KKN UMJ </a:t>
          </a:r>
          <a:r>
            <a:rPr lang="en-US" sz="1050" dirty="0" err="1" smtClean="0"/>
            <a:t>mellaui</a:t>
          </a:r>
          <a:r>
            <a:rPr lang="en-US" sz="1050" dirty="0" smtClean="0"/>
            <a:t> </a:t>
          </a:r>
          <a:r>
            <a:rPr lang="en-US" sz="1050" dirty="0" err="1" smtClean="0"/>
            <a:t>sistem</a:t>
          </a:r>
          <a:r>
            <a:rPr lang="en-US" sz="1050" dirty="0" smtClean="0"/>
            <a:t> </a:t>
          </a:r>
          <a:r>
            <a:rPr lang="en-US" sz="1050" dirty="0" err="1" smtClean="0"/>
            <a:t>informasi</a:t>
          </a:r>
          <a:r>
            <a:rPr lang="en-US" sz="1050" dirty="0" smtClean="0"/>
            <a:t> </a:t>
          </a:r>
          <a:r>
            <a:rPr lang="en-US" sz="1050" dirty="0" err="1" smtClean="0"/>
            <a:t>kkn.umj.ac.id</a:t>
          </a:r>
          <a:r>
            <a:rPr lang="en-US" sz="1050" dirty="0" smtClean="0"/>
            <a:t> 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terpublikasi</a:t>
          </a:r>
          <a:r>
            <a:rPr lang="en-US" sz="1050" dirty="0" smtClean="0"/>
            <a:t> (</a:t>
          </a:r>
          <a:r>
            <a:rPr lang="en-US" sz="1050" dirty="0" err="1" smtClean="0"/>
            <a:t>berita</a:t>
          </a:r>
          <a:r>
            <a:rPr lang="en-US" sz="1050" dirty="0" smtClean="0"/>
            <a:t> media online, </a:t>
          </a:r>
          <a:r>
            <a:rPr lang="en-US" sz="1050" dirty="0" err="1" smtClean="0"/>
            <a:t>youtube</a:t>
          </a:r>
          <a:r>
            <a:rPr lang="en-US" sz="1050" dirty="0" smtClean="0"/>
            <a:t>, </a:t>
          </a:r>
          <a:r>
            <a:rPr lang="en-US" sz="1050" dirty="0" err="1" smtClean="0"/>
            <a:t>prosidiing</a:t>
          </a:r>
          <a:r>
            <a:rPr lang="en-US" sz="1050" dirty="0" smtClean="0"/>
            <a:t>) </a:t>
          </a:r>
        </a:p>
        <a:p>
          <a:r>
            <a:rPr lang="en-US" sz="1050" dirty="0" smtClean="0"/>
            <a:t>5. </a:t>
          </a:r>
          <a:r>
            <a:rPr lang="en-US" sz="1050" dirty="0" err="1" smtClean="0"/>
            <a:t>Terlaksananya</a:t>
          </a:r>
          <a:r>
            <a:rPr lang="en-US" sz="1050" dirty="0" smtClean="0"/>
            <a:t> program KKN-MU yang </a:t>
          </a:r>
          <a:r>
            <a:rPr lang="en-US" sz="1050" dirty="0" err="1" smtClean="0"/>
            <a:t>terpublikasi</a:t>
          </a:r>
          <a:r>
            <a:rPr lang="en-US" sz="1050" dirty="0" smtClean="0"/>
            <a:t> (</a:t>
          </a:r>
          <a:r>
            <a:rPr lang="en-US" sz="1050" dirty="0" err="1" smtClean="0"/>
            <a:t>berita</a:t>
          </a:r>
          <a:r>
            <a:rPr lang="en-US" sz="1050" dirty="0" smtClean="0"/>
            <a:t> media online, </a:t>
          </a:r>
          <a:r>
            <a:rPr lang="en-US" sz="1050" dirty="0" err="1" smtClean="0"/>
            <a:t>youtube</a:t>
          </a:r>
          <a:r>
            <a:rPr lang="en-US" sz="1050" dirty="0" smtClean="0"/>
            <a:t>, </a:t>
          </a:r>
          <a:r>
            <a:rPr lang="en-US" sz="1050" dirty="0" err="1" smtClean="0"/>
            <a:t>buku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prosiding</a:t>
          </a:r>
          <a:r>
            <a:rPr lang="en-US" sz="1050" dirty="0" smtClean="0"/>
            <a:t>)</a:t>
          </a:r>
        </a:p>
        <a:p>
          <a:r>
            <a:rPr lang="en-US" sz="1050" dirty="0" smtClean="0"/>
            <a:t>6. </a:t>
          </a:r>
          <a:r>
            <a:rPr lang="en-US" sz="1050" dirty="0" err="1" smtClean="0"/>
            <a:t>Terlaksananya</a:t>
          </a:r>
          <a:r>
            <a:rPr lang="en-US" sz="1050" dirty="0" smtClean="0"/>
            <a:t> Seminar </a:t>
          </a:r>
          <a:r>
            <a:rPr lang="en-US" sz="1050" dirty="0" err="1" smtClean="0"/>
            <a:t>hasil</a:t>
          </a:r>
          <a:r>
            <a:rPr lang="en-US" sz="1050" dirty="0" smtClean="0"/>
            <a:t> </a:t>
          </a:r>
          <a:r>
            <a:rPr lang="en-US" sz="1050" dirty="0" err="1" smtClean="0"/>
            <a:t>pengabdian</a:t>
          </a:r>
          <a:r>
            <a:rPr lang="en-US" sz="1050" dirty="0" smtClean="0"/>
            <a:t> </a:t>
          </a:r>
          <a:r>
            <a:rPr lang="en-US" sz="1050" dirty="0" err="1" smtClean="0"/>
            <a:t>kepada</a:t>
          </a:r>
          <a:r>
            <a:rPr lang="en-US" sz="1050" dirty="0" smtClean="0"/>
            <a:t> </a:t>
          </a:r>
          <a:r>
            <a:rPr lang="en-US" sz="1050" dirty="0" err="1" smtClean="0"/>
            <a:t>masyarakat</a:t>
          </a:r>
          <a:r>
            <a:rPr lang="en-US" sz="1050" dirty="0" smtClean="0"/>
            <a:t> (SEMNASKAT ) UMJ </a:t>
          </a:r>
          <a:r>
            <a:rPr lang="en-US" sz="1050" dirty="0" err="1" smtClean="0"/>
            <a:t>setiap</a:t>
          </a:r>
          <a:r>
            <a:rPr lang="en-US" sz="1050" dirty="0" smtClean="0"/>
            <a:t> </a:t>
          </a:r>
          <a:r>
            <a:rPr lang="en-US" sz="1050" dirty="0" err="1" smtClean="0"/>
            <a:t>tahun</a:t>
          </a:r>
          <a:r>
            <a:rPr lang="en-US" sz="1050" dirty="0" smtClean="0"/>
            <a:t> </a:t>
          </a:r>
          <a:r>
            <a:rPr lang="en-US" sz="1050" dirty="0" err="1" smtClean="0"/>
            <a:t>dengan</a:t>
          </a:r>
          <a:r>
            <a:rPr lang="en-US" sz="1050" dirty="0" smtClean="0"/>
            <a:t> </a:t>
          </a:r>
          <a:r>
            <a:rPr lang="en-US" sz="1050" dirty="0" err="1" smtClean="0"/>
            <a:t>luaran</a:t>
          </a:r>
          <a:r>
            <a:rPr lang="en-US" sz="1050" dirty="0" smtClean="0"/>
            <a:t> </a:t>
          </a:r>
          <a:r>
            <a:rPr lang="en-US" sz="1050" dirty="0" err="1" smtClean="0"/>
            <a:t>prosiding</a:t>
          </a:r>
          <a:r>
            <a:rPr lang="en-US" sz="1050" dirty="0" smtClean="0"/>
            <a:t> online </a:t>
          </a:r>
        </a:p>
        <a:p>
          <a:r>
            <a:rPr lang="en-US" sz="1050" dirty="0" smtClean="0"/>
            <a:t>7. </a:t>
          </a:r>
          <a:r>
            <a:rPr lang="en-US" sz="1050" dirty="0" err="1" smtClean="0"/>
            <a:t>Tersedianya</a:t>
          </a:r>
          <a:r>
            <a:rPr lang="en-US" sz="1050" dirty="0" smtClean="0"/>
            <a:t> data </a:t>
          </a:r>
          <a:r>
            <a:rPr lang="en-US" sz="1050" dirty="0" err="1" smtClean="0"/>
            <a:t>kegiatan</a:t>
          </a:r>
          <a:r>
            <a:rPr lang="en-US" sz="1050" dirty="0" smtClean="0"/>
            <a:t> PKM </a:t>
          </a:r>
          <a:r>
            <a:rPr lang="en-US" sz="1050" dirty="0" err="1" smtClean="0"/>
            <a:t>dosen</a:t>
          </a:r>
          <a:r>
            <a:rPr lang="en-US" sz="1050" dirty="0" smtClean="0"/>
            <a:t>  di </a:t>
          </a:r>
          <a:r>
            <a:rPr lang="en-US" sz="1050" dirty="0" err="1" smtClean="0"/>
            <a:t>simlitabmas.umj.ac.id</a:t>
          </a:r>
          <a:endParaRPr lang="en-US" sz="1050" dirty="0" smtClean="0"/>
        </a:p>
        <a:p>
          <a:r>
            <a:rPr lang="en-US" sz="1050" dirty="0" smtClean="0"/>
            <a:t>8. </a:t>
          </a:r>
          <a:r>
            <a:rPr lang="en-US" sz="1050" dirty="0" err="1" smtClean="0"/>
            <a:t>Tersedianya</a:t>
          </a:r>
          <a:r>
            <a:rPr lang="en-US" sz="1050" dirty="0" smtClean="0"/>
            <a:t> </a:t>
          </a:r>
          <a:r>
            <a:rPr lang="en-US" sz="1050" dirty="0" err="1" smtClean="0"/>
            <a:t>jurnal</a:t>
          </a:r>
          <a:r>
            <a:rPr lang="en-US" sz="1050" dirty="0" smtClean="0"/>
            <a:t> </a:t>
          </a:r>
          <a:r>
            <a:rPr lang="en-US" sz="1050" dirty="0" err="1" smtClean="0"/>
            <a:t>pengabdian</a:t>
          </a:r>
          <a:r>
            <a:rPr lang="en-US" sz="1050" dirty="0" smtClean="0"/>
            <a:t> </a:t>
          </a:r>
          <a:r>
            <a:rPr lang="en-US" sz="1050" dirty="0" err="1" smtClean="0"/>
            <a:t>masyarakat</a:t>
          </a:r>
          <a:r>
            <a:rPr lang="en-US" sz="1050" dirty="0" smtClean="0"/>
            <a:t> </a:t>
          </a:r>
          <a:r>
            <a:rPr lang="en-US" sz="1050" dirty="0" err="1" smtClean="0"/>
            <a:t>bidang</a:t>
          </a:r>
          <a:r>
            <a:rPr lang="en-US" sz="1050" dirty="0" smtClean="0"/>
            <a:t> </a:t>
          </a:r>
          <a:r>
            <a:rPr lang="en-US" sz="1050" dirty="0" err="1" smtClean="0"/>
            <a:t>sainstek</a:t>
          </a:r>
          <a:r>
            <a:rPr lang="en-US" sz="1050" dirty="0" smtClean="0"/>
            <a:t> </a:t>
          </a:r>
          <a:r>
            <a:rPr lang="en-US" sz="1050" dirty="0" err="1" smtClean="0"/>
            <a:t>dan</a:t>
          </a:r>
          <a:r>
            <a:rPr lang="en-US" sz="1050" dirty="0" smtClean="0"/>
            <a:t> </a:t>
          </a:r>
          <a:r>
            <a:rPr lang="en-US" sz="1050" dirty="0" err="1" smtClean="0"/>
            <a:t>soshum</a:t>
          </a:r>
          <a:r>
            <a:rPr lang="en-US" sz="1050" dirty="0" smtClean="0"/>
            <a:t>  yang </a:t>
          </a:r>
          <a:r>
            <a:rPr lang="en-US" sz="1050" dirty="0" err="1" smtClean="0"/>
            <a:t>terakreditas</a:t>
          </a:r>
          <a:r>
            <a:rPr lang="en-US" sz="1050" dirty="0" smtClean="0"/>
            <a:t> SINTA</a:t>
          </a:r>
        </a:p>
        <a:p>
          <a:r>
            <a:rPr lang="en-US" sz="1050" dirty="0" smtClean="0"/>
            <a:t>9. </a:t>
          </a:r>
          <a:r>
            <a:rPr lang="en-US" sz="1050" dirty="0" err="1" smtClean="0"/>
            <a:t>Terlaksananya</a:t>
          </a:r>
          <a:r>
            <a:rPr lang="en-US" sz="1050" dirty="0" smtClean="0"/>
            <a:t> PKM </a:t>
          </a:r>
          <a:r>
            <a:rPr lang="en-US" sz="1050" dirty="0" err="1" smtClean="0"/>
            <a:t>dengan</a:t>
          </a:r>
          <a:r>
            <a:rPr lang="en-US" sz="1050" dirty="0" smtClean="0"/>
            <a:t>  </a:t>
          </a:r>
          <a:r>
            <a:rPr lang="en-US" sz="1050" dirty="0" err="1" smtClean="0"/>
            <a:t>Lembaga</a:t>
          </a:r>
          <a:r>
            <a:rPr lang="en-US" sz="1050" dirty="0" smtClean="0"/>
            <a:t> </a:t>
          </a:r>
          <a:r>
            <a:rPr lang="en-US" sz="1050" dirty="0" err="1" smtClean="0"/>
            <a:t>pengembangan</a:t>
          </a:r>
          <a:r>
            <a:rPr lang="en-US" sz="1050" dirty="0" smtClean="0"/>
            <a:t> </a:t>
          </a:r>
          <a:r>
            <a:rPr lang="en-US" sz="1050" dirty="0" err="1" smtClean="0"/>
            <a:t>cabang</a:t>
          </a:r>
          <a:r>
            <a:rPr lang="en-US" sz="1050" dirty="0" smtClean="0"/>
            <a:t> ranting (LPCR)</a:t>
          </a:r>
        </a:p>
        <a:p>
          <a:endParaRPr lang="en-US" sz="1050" dirty="0" smtClean="0"/>
        </a:p>
      </dgm:t>
    </dgm:pt>
    <dgm:pt modelId="{DBDB1288-03F7-CD41-AAB0-AAE461222B5B}" type="parTrans" cxnId="{95F817CF-B35B-AE44-909E-EE9E12DB6500}">
      <dgm:prSet/>
      <dgm:spPr/>
      <dgm:t>
        <a:bodyPr/>
        <a:lstStyle/>
        <a:p>
          <a:endParaRPr lang="en-US"/>
        </a:p>
      </dgm:t>
    </dgm:pt>
    <dgm:pt modelId="{49AC672A-79AD-1240-A04A-4541F75C6424}" type="sibTrans" cxnId="{95F817CF-B35B-AE44-909E-EE9E12DB6500}">
      <dgm:prSet/>
      <dgm:spPr/>
      <dgm:t>
        <a:bodyPr/>
        <a:lstStyle/>
        <a:p>
          <a:endParaRPr lang="en-US"/>
        </a:p>
      </dgm:t>
    </dgm:pt>
    <dgm:pt modelId="{2F45B96D-DC3C-AD4D-B986-3CB7E71E7F38}">
      <dgm:prSet phldrT="[Text]" custT="1"/>
      <dgm:spPr/>
      <dgm:t>
        <a:bodyPr/>
        <a:lstStyle/>
        <a:p>
          <a:r>
            <a:rPr lang="en-US" sz="1100" dirty="0" err="1" smtClean="0"/>
            <a:t>Produk</a:t>
          </a:r>
          <a:r>
            <a:rPr lang="en-US" sz="1100" dirty="0" smtClean="0"/>
            <a:t>  </a:t>
          </a:r>
          <a:r>
            <a:rPr lang="en-US" sz="1100" dirty="0" err="1" smtClean="0"/>
            <a:t>Hasil</a:t>
          </a:r>
          <a:r>
            <a:rPr lang="en-US" sz="1100" dirty="0" smtClean="0"/>
            <a:t>  PKM UMJ yang </a:t>
          </a:r>
          <a:r>
            <a:rPr lang="en-US" sz="1100" dirty="0" err="1" smtClean="0"/>
            <a:t>unggul</a:t>
          </a:r>
          <a:r>
            <a:rPr lang="en-US" sz="1100" dirty="0" smtClean="0"/>
            <a:t>:</a:t>
          </a:r>
        </a:p>
        <a:p>
          <a:r>
            <a:rPr lang="en-US" sz="1100" dirty="0" smtClean="0"/>
            <a:t>1. </a:t>
          </a:r>
          <a:r>
            <a:rPr lang="en-US" sz="1100" dirty="0" err="1" smtClean="0"/>
            <a:t>Meningkatnya</a:t>
          </a:r>
          <a:r>
            <a:rPr lang="en-US" sz="1100" dirty="0" smtClean="0"/>
            <a:t>  </a:t>
          </a:r>
          <a:r>
            <a:rPr lang="en-US" sz="1100" dirty="0" err="1" smtClean="0"/>
            <a:t>Kluster</a:t>
          </a:r>
          <a:r>
            <a:rPr lang="en-US" sz="1100" dirty="0" smtClean="0"/>
            <a:t> PKM </a:t>
          </a:r>
          <a:r>
            <a:rPr lang="en-US" sz="1100" dirty="0" err="1" smtClean="0"/>
            <a:t>menjadi</a:t>
          </a:r>
          <a:r>
            <a:rPr lang="en-US" sz="1100" dirty="0" smtClean="0"/>
            <a:t> </a:t>
          </a:r>
          <a:r>
            <a:rPr lang="en-US" sz="1100" dirty="0" err="1" smtClean="0"/>
            <a:t>unggul</a:t>
          </a:r>
          <a:r>
            <a:rPr lang="en-US" sz="1100" dirty="0" smtClean="0"/>
            <a:t>.</a:t>
          </a:r>
        </a:p>
        <a:p>
          <a:r>
            <a:rPr lang="en-US" sz="1100" dirty="0" smtClean="0"/>
            <a:t>2. </a:t>
          </a:r>
          <a:r>
            <a:rPr lang="en-US" sz="1100" dirty="0" err="1" smtClean="0"/>
            <a:t>Meningkatnya</a:t>
          </a:r>
          <a:r>
            <a:rPr lang="en-US" sz="1100" dirty="0" smtClean="0"/>
            <a:t> program PKM </a:t>
          </a:r>
          <a:r>
            <a:rPr lang="en-US" sz="1100" dirty="0" err="1" smtClean="0"/>
            <a:t>dosen</a:t>
          </a:r>
          <a:r>
            <a:rPr lang="en-US" sz="1100" dirty="0" smtClean="0"/>
            <a:t> yang </a:t>
          </a:r>
          <a:r>
            <a:rPr lang="en-US" sz="1100" dirty="0" err="1" smtClean="0"/>
            <a:t>didanai</a:t>
          </a:r>
          <a:r>
            <a:rPr lang="en-US" sz="1100" dirty="0" smtClean="0"/>
            <a:t> DRPM- </a:t>
          </a:r>
          <a:r>
            <a:rPr lang="en-US" sz="1100" dirty="0" err="1" smtClean="0"/>
            <a:t>Kemenristekdikti</a:t>
          </a:r>
          <a:r>
            <a:rPr lang="en-US" sz="1100" dirty="0" smtClean="0"/>
            <a:t> yang </a:t>
          </a:r>
          <a:r>
            <a:rPr lang="en-US" sz="1100" dirty="0" err="1" smtClean="0"/>
            <a:t>melibatkan</a:t>
          </a:r>
          <a:r>
            <a:rPr lang="en-US" sz="1100" dirty="0" smtClean="0"/>
            <a:t> </a:t>
          </a:r>
          <a:r>
            <a:rPr lang="en-US" sz="1100" dirty="0" err="1" smtClean="0"/>
            <a:t>mahasiswa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</a:t>
          </a:r>
          <a:r>
            <a:rPr lang="en-US" sz="1100" dirty="0" err="1" smtClean="0"/>
            <a:t>tendik</a:t>
          </a:r>
          <a:endParaRPr lang="en-US" sz="1100" dirty="0" smtClean="0"/>
        </a:p>
        <a:p>
          <a:r>
            <a:rPr lang="en-US" sz="1100" dirty="0" smtClean="0"/>
            <a:t>3. </a:t>
          </a:r>
          <a:r>
            <a:rPr lang="en-US" sz="1100" dirty="0" err="1" smtClean="0"/>
            <a:t>Meningkatnya</a:t>
          </a:r>
          <a:r>
            <a:rPr lang="en-US" sz="1100" dirty="0" smtClean="0"/>
            <a:t>  PKM </a:t>
          </a:r>
          <a:r>
            <a:rPr lang="en-US" sz="1100" dirty="0" err="1" smtClean="0"/>
            <a:t>dosen</a:t>
          </a:r>
          <a:r>
            <a:rPr lang="en-US" sz="1100" dirty="0" smtClean="0"/>
            <a:t> yang </a:t>
          </a:r>
          <a:r>
            <a:rPr lang="en-US" sz="1100" dirty="0" err="1" smtClean="0"/>
            <a:t>didanai</a:t>
          </a:r>
          <a:r>
            <a:rPr lang="en-US" sz="1100" dirty="0" smtClean="0"/>
            <a:t> </a:t>
          </a:r>
          <a:r>
            <a:rPr lang="en-US" sz="1100" dirty="0" err="1" smtClean="0"/>
            <a:t>oleh</a:t>
          </a:r>
          <a:r>
            <a:rPr lang="en-US" sz="1100" dirty="0" smtClean="0"/>
            <a:t> UMJ yang </a:t>
          </a:r>
          <a:r>
            <a:rPr lang="en-US" sz="1100" dirty="0" err="1" smtClean="0"/>
            <a:t>melibatkan</a:t>
          </a:r>
          <a:r>
            <a:rPr lang="en-US" sz="1100" dirty="0" smtClean="0"/>
            <a:t> </a:t>
          </a:r>
          <a:r>
            <a:rPr lang="en-US" sz="1100" dirty="0" err="1" smtClean="0"/>
            <a:t>mahasiswa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</a:t>
          </a:r>
          <a:r>
            <a:rPr lang="en-US" sz="1100" dirty="0" err="1" smtClean="0"/>
            <a:t>tendik</a:t>
          </a:r>
          <a:endParaRPr lang="en-US" sz="1100" dirty="0" smtClean="0"/>
        </a:p>
        <a:p>
          <a:r>
            <a:rPr lang="en-US" sz="1100" dirty="0" smtClean="0"/>
            <a:t>4. </a:t>
          </a:r>
          <a:r>
            <a:rPr lang="en-US" sz="1100" dirty="0" err="1" smtClean="0"/>
            <a:t>Meningkatnya</a:t>
          </a:r>
          <a:r>
            <a:rPr lang="en-US" sz="1100" dirty="0" smtClean="0"/>
            <a:t> program  KKN UMJ </a:t>
          </a:r>
          <a:r>
            <a:rPr lang="en-US" sz="1100" dirty="0" err="1" smtClean="0"/>
            <a:t>melalui</a:t>
          </a:r>
          <a:r>
            <a:rPr lang="en-US" sz="1100" dirty="0" smtClean="0"/>
            <a:t> </a:t>
          </a:r>
          <a:r>
            <a:rPr lang="en-US" sz="1100" dirty="0" err="1" smtClean="0"/>
            <a:t>sistem</a:t>
          </a:r>
          <a:r>
            <a:rPr lang="en-US" sz="1100" dirty="0" smtClean="0"/>
            <a:t> </a:t>
          </a:r>
          <a:r>
            <a:rPr lang="en-US" sz="1100" dirty="0" err="1" smtClean="0"/>
            <a:t>informasi</a:t>
          </a:r>
          <a:r>
            <a:rPr lang="en-US" sz="1100" dirty="0" smtClean="0"/>
            <a:t> </a:t>
          </a:r>
          <a:r>
            <a:rPr lang="en-US" sz="1100" dirty="0" err="1" smtClean="0"/>
            <a:t>kkn.umj.ac.id</a:t>
          </a:r>
          <a:r>
            <a:rPr lang="en-US" sz="1100" dirty="0" smtClean="0"/>
            <a:t>  </a:t>
          </a:r>
          <a:r>
            <a:rPr lang="en-US" sz="1100" dirty="0" err="1" smtClean="0"/>
            <a:t>dan</a:t>
          </a:r>
          <a:r>
            <a:rPr lang="en-US" sz="1100" dirty="0" smtClean="0"/>
            <a:t> </a:t>
          </a:r>
          <a:r>
            <a:rPr lang="en-US" sz="1100" dirty="0" err="1" smtClean="0"/>
            <a:t>terpublikasi</a:t>
          </a:r>
          <a:r>
            <a:rPr lang="en-US" sz="1100" dirty="0" smtClean="0"/>
            <a:t> (</a:t>
          </a:r>
          <a:r>
            <a:rPr lang="en-US" sz="1100" dirty="0" err="1" smtClean="0"/>
            <a:t>berita</a:t>
          </a:r>
          <a:r>
            <a:rPr lang="en-US" sz="1100" dirty="0" smtClean="0"/>
            <a:t> media online, </a:t>
          </a:r>
          <a:r>
            <a:rPr lang="en-US" sz="1100" dirty="0" err="1" smtClean="0"/>
            <a:t>youtube</a:t>
          </a:r>
          <a:r>
            <a:rPr lang="en-US" sz="1100" dirty="0" smtClean="0"/>
            <a:t>, </a:t>
          </a:r>
          <a:r>
            <a:rPr lang="en-US" sz="1100" dirty="0" err="1" smtClean="0"/>
            <a:t>prosidiing</a:t>
          </a:r>
          <a:r>
            <a:rPr lang="en-US" sz="1100" dirty="0" smtClean="0"/>
            <a:t>) </a:t>
          </a:r>
        </a:p>
        <a:p>
          <a:r>
            <a:rPr lang="en-US" sz="1100" dirty="0" smtClean="0"/>
            <a:t>5. </a:t>
          </a:r>
          <a:r>
            <a:rPr lang="en-US" sz="1100" dirty="0" err="1" smtClean="0"/>
            <a:t>Meningkatnya</a:t>
          </a:r>
          <a:r>
            <a:rPr lang="en-US" sz="1100" dirty="0" smtClean="0"/>
            <a:t> program KKN-MU yang </a:t>
          </a:r>
          <a:r>
            <a:rPr lang="en-US" sz="1100" dirty="0" err="1" smtClean="0"/>
            <a:t>terpublikasi</a:t>
          </a:r>
          <a:r>
            <a:rPr lang="en-US" sz="1100" dirty="0" smtClean="0"/>
            <a:t> (</a:t>
          </a:r>
          <a:r>
            <a:rPr lang="en-US" sz="1100" dirty="0" err="1" smtClean="0"/>
            <a:t>berita</a:t>
          </a:r>
          <a:r>
            <a:rPr lang="en-US" sz="1100" dirty="0" smtClean="0"/>
            <a:t> media online, </a:t>
          </a:r>
          <a:r>
            <a:rPr lang="en-US" sz="1100" dirty="0" err="1" smtClean="0"/>
            <a:t>youtube</a:t>
          </a:r>
          <a:r>
            <a:rPr lang="en-US" sz="1100" dirty="0" smtClean="0"/>
            <a:t>, </a:t>
          </a:r>
          <a:r>
            <a:rPr lang="en-US" sz="1100" dirty="0" err="1" smtClean="0"/>
            <a:t>buku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</a:t>
          </a:r>
          <a:r>
            <a:rPr lang="en-US" sz="1100" dirty="0" err="1" smtClean="0"/>
            <a:t>prosiding</a:t>
          </a:r>
          <a:r>
            <a:rPr lang="en-US" sz="1100" dirty="0" smtClean="0"/>
            <a:t>)</a:t>
          </a:r>
        </a:p>
        <a:p>
          <a:r>
            <a:rPr lang="en-US" sz="1100" dirty="0" smtClean="0"/>
            <a:t>6. </a:t>
          </a:r>
          <a:r>
            <a:rPr lang="en-US" sz="1100" dirty="0" err="1" smtClean="0"/>
            <a:t>Meningkatnya</a:t>
          </a:r>
          <a:r>
            <a:rPr lang="en-US" sz="1100" dirty="0" smtClean="0"/>
            <a:t> Seminar </a:t>
          </a:r>
          <a:r>
            <a:rPr lang="en-US" sz="1100" dirty="0" err="1" smtClean="0"/>
            <a:t>hasil</a:t>
          </a:r>
          <a:r>
            <a:rPr lang="en-US" sz="1100" dirty="0" smtClean="0"/>
            <a:t> </a:t>
          </a:r>
          <a:r>
            <a:rPr lang="en-US" sz="1100" dirty="0" err="1" smtClean="0"/>
            <a:t>pengabdian</a:t>
          </a:r>
          <a:r>
            <a:rPr lang="en-US" sz="1100" dirty="0" smtClean="0"/>
            <a:t> </a:t>
          </a:r>
          <a:r>
            <a:rPr lang="en-US" sz="1100" dirty="0" err="1" smtClean="0"/>
            <a:t>kepada</a:t>
          </a:r>
          <a:r>
            <a:rPr lang="en-US" sz="1100" dirty="0" smtClean="0"/>
            <a:t> </a:t>
          </a:r>
          <a:r>
            <a:rPr lang="en-US" sz="1100" dirty="0" err="1" smtClean="0"/>
            <a:t>masyarakat</a:t>
          </a:r>
          <a:r>
            <a:rPr lang="en-US" sz="1100" dirty="0" smtClean="0"/>
            <a:t> (SEMNASKAT ) UMJ </a:t>
          </a:r>
          <a:r>
            <a:rPr lang="en-US" sz="1100" dirty="0" err="1" smtClean="0"/>
            <a:t>setiap</a:t>
          </a:r>
          <a:r>
            <a:rPr lang="en-US" sz="1100" dirty="0" smtClean="0"/>
            <a:t> </a:t>
          </a:r>
          <a:r>
            <a:rPr lang="en-US" sz="1100" dirty="0" err="1" smtClean="0"/>
            <a:t>tahun</a:t>
          </a:r>
          <a:r>
            <a:rPr lang="en-US" sz="1100" dirty="0" smtClean="0"/>
            <a:t> </a:t>
          </a:r>
          <a:r>
            <a:rPr lang="en-US" sz="1100" dirty="0" err="1" smtClean="0"/>
            <a:t>dengan</a:t>
          </a:r>
          <a:r>
            <a:rPr lang="en-US" sz="1100" dirty="0" smtClean="0"/>
            <a:t> </a:t>
          </a:r>
          <a:r>
            <a:rPr lang="en-US" sz="1100" dirty="0" err="1" smtClean="0"/>
            <a:t>luaran</a:t>
          </a:r>
          <a:r>
            <a:rPr lang="en-US" sz="1100" dirty="0" smtClean="0"/>
            <a:t> </a:t>
          </a:r>
          <a:r>
            <a:rPr lang="en-US" sz="1100" dirty="0" err="1" smtClean="0"/>
            <a:t>prosiding</a:t>
          </a:r>
          <a:r>
            <a:rPr lang="en-US" sz="1100" dirty="0" smtClean="0"/>
            <a:t> online </a:t>
          </a:r>
        </a:p>
        <a:p>
          <a:r>
            <a:rPr lang="en-US" sz="1100" dirty="0" smtClean="0"/>
            <a:t>7. </a:t>
          </a:r>
          <a:r>
            <a:rPr lang="en-US" sz="1100" dirty="0" err="1" smtClean="0"/>
            <a:t>Tersedianya</a:t>
          </a:r>
          <a:r>
            <a:rPr lang="en-US" sz="1100" dirty="0" smtClean="0"/>
            <a:t> data </a:t>
          </a:r>
          <a:r>
            <a:rPr lang="en-US" sz="1100" dirty="0" err="1" smtClean="0"/>
            <a:t>kegiatan</a:t>
          </a:r>
          <a:r>
            <a:rPr lang="en-US" sz="1100" dirty="0" smtClean="0"/>
            <a:t> PKM </a:t>
          </a:r>
          <a:r>
            <a:rPr lang="en-US" sz="1100" dirty="0" err="1" smtClean="0"/>
            <a:t>dosen</a:t>
          </a:r>
          <a:r>
            <a:rPr lang="en-US" sz="1100" dirty="0" smtClean="0"/>
            <a:t>  di </a:t>
          </a:r>
          <a:r>
            <a:rPr lang="en-US" sz="1100" dirty="0" err="1" smtClean="0"/>
            <a:t>simlitabmas.umj.ac.id</a:t>
          </a:r>
          <a:r>
            <a:rPr lang="en-US" sz="1100" dirty="0" smtClean="0"/>
            <a:t> yang </a:t>
          </a:r>
          <a:r>
            <a:rPr lang="en-US" sz="1100" dirty="0" err="1" smtClean="0"/>
            <a:t>menjadi</a:t>
          </a:r>
          <a:r>
            <a:rPr lang="en-US" sz="1100" dirty="0" smtClean="0"/>
            <a:t> </a:t>
          </a:r>
          <a:r>
            <a:rPr lang="en-US" sz="1100" dirty="0" err="1" smtClean="0"/>
            <a:t>rujukan</a:t>
          </a:r>
          <a:r>
            <a:rPr lang="en-US" sz="1100" dirty="0" smtClean="0"/>
            <a:t> .</a:t>
          </a:r>
        </a:p>
        <a:p>
          <a:r>
            <a:rPr lang="en-US" sz="1100" dirty="0" smtClean="0"/>
            <a:t>8. </a:t>
          </a:r>
          <a:r>
            <a:rPr lang="en-US" sz="1100" dirty="0" err="1" smtClean="0"/>
            <a:t>Tersedianya</a:t>
          </a:r>
          <a:r>
            <a:rPr lang="en-US" sz="1100" dirty="0" smtClean="0"/>
            <a:t> </a:t>
          </a:r>
          <a:r>
            <a:rPr lang="en-US" sz="1100" dirty="0" err="1" smtClean="0"/>
            <a:t>jurnal</a:t>
          </a:r>
          <a:r>
            <a:rPr lang="en-US" sz="1100" dirty="0" smtClean="0"/>
            <a:t> </a:t>
          </a:r>
          <a:r>
            <a:rPr lang="en-US" sz="1100" dirty="0" err="1" smtClean="0"/>
            <a:t>pengabdian</a:t>
          </a:r>
          <a:r>
            <a:rPr lang="en-US" sz="1100" dirty="0" smtClean="0"/>
            <a:t> </a:t>
          </a:r>
          <a:r>
            <a:rPr lang="en-US" sz="1100" dirty="0" err="1" smtClean="0"/>
            <a:t>masyarakat</a:t>
          </a:r>
          <a:r>
            <a:rPr lang="en-US" sz="1100" dirty="0" smtClean="0"/>
            <a:t> </a:t>
          </a:r>
          <a:r>
            <a:rPr lang="en-US" sz="1100" dirty="0" err="1" smtClean="0"/>
            <a:t>bidang</a:t>
          </a:r>
          <a:r>
            <a:rPr lang="en-US" sz="1100" dirty="0" smtClean="0"/>
            <a:t> </a:t>
          </a:r>
          <a:r>
            <a:rPr lang="en-US" sz="1100" dirty="0" err="1" smtClean="0"/>
            <a:t>sainstek</a:t>
          </a:r>
          <a:r>
            <a:rPr lang="en-US" sz="1100" dirty="0" smtClean="0"/>
            <a:t> </a:t>
          </a:r>
          <a:r>
            <a:rPr lang="en-US" sz="1100" dirty="0" err="1" smtClean="0"/>
            <a:t>dan</a:t>
          </a:r>
          <a:r>
            <a:rPr lang="en-US" sz="1100" dirty="0" smtClean="0"/>
            <a:t> </a:t>
          </a:r>
          <a:r>
            <a:rPr lang="en-US" sz="1100" dirty="0" err="1" smtClean="0"/>
            <a:t>soshum</a:t>
          </a:r>
          <a:r>
            <a:rPr lang="en-US" sz="1100" dirty="0" smtClean="0"/>
            <a:t>  yang </a:t>
          </a:r>
          <a:r>
            <a:rPr lang="en-US" sz="1100" dirty="0" err="1" smtClean="0"/>
            <a:t>terakreditas</a:t>
          </a:r>
          <a:r>
            <a:rPr lang="en-US" sz="1100" dirty="0" smtClean="0"/>
            <a:t> SINTA</a:t>
          </a:r>
        </a:p>
        <a:p>
          <a:r>
            <a:rPr lang="en-US" sz="1100" dirty="0" smtClean="0"/>
            <a:t>9.Pengembangan  PKM </a:t>
          </a:r>
          <a:r>
            <a:rPr lang="en-US" sz="1100" dirty="0" err="1" smtClean="0"/>
            <a:t>dengan</a:t>
          </a:r>
          <a:r>
            <a:rPr lang="en-US" sz="1100" dirty="0" smtClean="0"/>
            <a:t>  </a:t>
          </a:r>
          <a:r>
            <a:rPr lang="en-US" sz="1100" dirty="0" err="1" smtClean="0"/>
            <a:t>Lembaga</a:t>
          </a:r>
          <a:r>
            <a:rPr lang="en-US" sz="1100" dirty="0" smtClean="0"/>
            <a:t> </a:t>
          </a:r>
          <a:r>
            <a:rPr lang="en-US" sz="1100" dirty="0" err="1" smtClean="0"/>
            <a:t>pengembangan</a:t>
          </a:r>
          <a:r>
            <a:rPr lang="en-US" sz="1100" dirty="0" smtClean="0"/>
            <a:t> </a:t>
          </a:r>
          <a:r>
            <a:rPr lang="en-US" sz="1100" dirty="0" err="1" smtClean="0"/>
            <a:t>cabang</a:t>
          </a:r>
          <a:r>
            <a:rPr lang="en-US" sz="1100" dirty="0" smtClean="0"/>
            <a:t> ranting (LPCR)</a:t>
          </a:r>
        </a:p>
      </dgm:t>
    </dgm:pt>
    <dgm:pt modelId="{71EDD583-6716-F24D-B9E4-496FFCB20EF6}" type="parTrans" cxnId="{0F97F403-58B7-4444-B26B-2438ED5D2655}">
      <dgm:prSet/>
      <dgm:spPr/>
      <dgm:t>
        <a:bodyPr/>
        <a:lstStyle/>
        <a:p>
          <a:endParaRPr lang="en-US"/>
        </a:p>
      </dgm:t>
    </dgm:pt>
    <dgm:pt modelId="{7A7B6970-6CAF-A446-9CE3-E3B475E1381A}" type="sibTrans" cxnId="{0F97F403-58B7-4444-B26B-2438ED5D2655}">
      <dgm:prSet/>
      <dgm:spPr/>
      <dgm:t>
        <a:bodyPr/>
        <a:lstStyle/>
        <a:p>
          <a:endParaRPr lang="en-US"/>
        </a:p>
      </dgm:t>
    </dgm:pt>
    <dgm:pt modelId="{50E82201-A4EB-A14D-BBAE-0FA1B7632623}" type="pres">
      <dgm:prSet presAssocID="{46D6779A-DF00-A74E-B369-3E49331C5FA2}" presName="arrowDiagram" presStyleCnt="0">
        <dgm:presLayoutVars>
          <dgm:chMax val="5"/>
          <dgm:dir/>
          <dgm:resizeHandles val="exact"/>
        </dgm:presLayoutVars>
      </dgm:prSet>
      <dgm:spPr/>
    </dgm:pt>
    <dgm:pt modelId="{BE18F5F3-8F02-9A44-A080-13693B14DA14}" type="pres">
      <dgm:prSet presAssocID="{46D6779A-DF00-A74E-B369-3E49331C5FA2}" presName="arrow" presStyleLbl="bgShp" presStyleIdx="0" presStyleCnt="1"/>
      <dgm:spPr/>
    </dgm:pt>
    <dgm:pt modelId="{613BE772-EB19-ED4F-8538-81B8D1545908}" type="pres">
      <dgm:prSet presAssocID="{46D6779A-DF00-A74E-B369-3E49331C5FA2}" presName="arrowDiagram3" presStyleCnt="0"/>
      <dgm:spPr/>
    </dgm:pt>
    <dgm:pt modelId="{A02C1223-7E39-4B43-804D-1E6E53018091}" type="pres">
      <dgm:prSet presAssocID="{6DEBD020-583F-4749-8E4C-8F2B6D07DFDF}" presName="bullet3a" presStyleLbl="node1" presStyleIdx="0" presStyleCnt="3"/>
      <dgm:spPr/>
    </dgm:pt>
    <dgm:pt modelId="{23497E23-17DD-B242-A025-825D5C8A1283}" type="pres">
      <dgm:prSet presAssocID="{6DEBD020-583F-4749-8E4C-8F2B6D07DFDF}" presName="textBox3a" presStyleLbl="revTx" presStyleIdx="0" presStyleCnt="3" custScaleX="128604" custScaleY="149109" custLinFactNeighborX="-46222" custLinFactNeighborY="-39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4E674-36EA-F54E-836A-61FC584E0E39}" type="pres">
      <dgm:prSet presAssocID="{47BAAE30-4086-904C-A0F2-95F1680E5250}" presName="bullet3b" presStyleLbl="node1" presStyleIdx="1" presStyleCnt="3"/>
      <dgm:spPr/>
    </dgm:pt>
    <dgm:pt modelId="{F9352911-D5BB-A347-B794-069DF37B1CBA}" type="pres">
      <dgm:prSet presAssocID="{47BAAE30-4086-904C-A0F2-95F1680E5250}" presName="textBox3b" presStyleLbl="revTx" presStyleIdx="1" presStyleCnt="3" custScaleX="148746" custScaleY="140398" custLinFactNeighborX="-17812" custLinFactNeighborY="-11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D8214-B17F-4C44-AB31-FF21E588C4B5}" type="pres">
      <dgm:prSet presAssocID="{2F45B96D-DC3C-AD4D-B986-3CB7E71E7F38}" presName="bullet3c" presStyleLbl="node1" presStyleIdx="2" presStyleCnt="3"/>
      <dgm:spPr/>
    </dgm:pt>
    <dgm:pt modelId="{F6CE8E1A-7E34-964F-8FA6-C3FF46657FE1}" type="pres">
      <dgm:prSet presAssocID="{2F45B96D-DC3C-AD4D-B986-3CB7E71E7F38}" presName="textBox3c" presStyleLbl="revTx" presStyleIdx="2" presStyleCnt="3" custScaleX="153210" custScaleY="111708" custLinFactNeighborX="1292" custLinFactNeighborY="-4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E681AB-86B1-4C52-BBC6-910135C6D0A5}" type="presOf" srcId="{2F45B96D-DC3C-AD4D-B986-3CB7E71E7F38}" destId="{F6CE8E1A-7E34-964F-8FA6-C3FF46657FE1}" srcOrd="0" destOrd="0" presId="urn:microsoft.com/office/officeart/2005/8/layout/arrow2"/>
    <dgm:cxn modelId="{2FC5A91F-8646-4BDE-AA4E-F9CBDC0BC665}" type="presOf" srcId="{6DEBD020-583F-4749-8E4C-8F2B6D07DFDF}" destId="{23497E23-17DD-B242-A025-825D5C8A1283}" srcOrd="0" destOrd="0" presId="urn:microsoft.com/office/officeart/2005/8/layout/arrow2"/>
    <dgm:cxn modelId="{0F97F403-58B7-4444-B26B-2438ED5D2655}" srcId="{46D6779A-DF00-A74E-B369-3E49331C5FA2}" destId="{2F45B96D-DC3C-AD4D-B986-3CB7E71E7F38}" srcOrd="2" destOrd="0" parTransId="{71EDD583-6716-F24D-B9E4-496FFCB20EF6}" sibTransId="{7A7B6970-6CAF-A446-9CE3-E3B475E1381A}"/>
    <dgm:cxn modelId="{36FB8F11-261E-4EE1-941F-17501AD32393}" type="presOf" srcId="{46D6779A-DF00-A74E-B369-3E49331C5FA2}" destId="{50E82201-A4EB-A14D-BBAE-0FA1B7632623}" srcOrd="0" destOrd="0" presId="urn:microsoft.com/office/officeart/2005/8/layout/arrow2"/>
    <dgm:cxn modelId="{1975A63D-14EA-41D0-864C-36083DADF982}" type="presOf" srcId="{47BAAE30-4086-904C-A0F2-95F1680E5250}" destId="{F9352911-D5BB-A347-B794-069DF37B1CBA}" srcOrd="0" destOrd="0" presId="urn:microsoft.com/office/officeart/2005/8/layout/arrow2"/>
    <dgm:cxn modelId="{95F817CF-B35B-AE44-909E-EE9E12DB6500}" srcId="{46D6779A-DF00-A74E-B369-3E49331C5FA2}" destId="{47BAAE30-4086-904C-A0F2-95F1680E5250}" srcOrd="1" destOrd="0" parTransId="{DBDB1288-03F7-CD41-AAB0-AAE461222B5B}" sibTransId="{49AC672A-79AD-1240-A04A-4541F75C6424}"/>
    <dgm:cxn modelId="{506C3193-FC24-8C48-835E-9999927347E4}" srcId="{46D6779A-DF00-A74E-B369-3E49331C5FA2}" destId="{6DEBD020-583F-4749-8E4C-8F2B6D07DFDF}" srcOrd="0" destOrd="0" parTransId="{4B955113-1AD3-3242-A8E9-EC11245D573C}" sibTransId="{F75CBDAB-3F59-3D45-A440-9E7525F4942B}"/>
    <dgm:cxn modelId="{520C5F21-43CF-49CF-B0EB-660D7BABA254}" type="presParOf" srcId="{50E82201-A4EB-A14D-BBAE-0FA1B7632623}" destId="{BE18F5F3-8F02-9A44-A080-13693B14DA14}" srcOrd="0" destOrd="0" presId="urn:microsoft.com/office/officeart/2005/8/layout/arrow2"/>
    <dgm:cxn modelId="{32747F66-12FC-4C99-86AC-76D68D0C02E9}" type="presParOf" srcId="{50E82201-A4EB-A14D-BBAE-0FA1B7632623}" destId="{613BE772-EB19-ED4F-8538-81B8D1545908}" srcOrd="1" destOrd="0" presId="urn:microsoft.com/office/officeart/2005/8/layout/arrow2"/>
    <dgm:cxn modelId="{707DE049-250B-42AB-A349-B078E02B4C7D}" type="presParOf" srcId="{613BE772-EB19-ED4F-8538-81B8D1545908}" destId="{A02C1223-7E39-4B43-804D-1E6E53018091}" srcOrd="0" destOrd="0" presId="urn:microsoft.com/office/officeart/2005/8/layout/arrow2"/>
    <dgm:cxn modelId="{362CCE75-431C-4411-BA9A-05A65FB0FC3A}" type="presParOf" srcId="{613BE772-EB19-ED4F-8538-81B8D1545908}" destId="{23497E23-17DD-B242-A025-825D5C8A1283}" srcOrd="1" destOrd="0" presId="urn:microsoft.com/office/officeart/2005/8/layout/arrow2"/>
    <dgm:cxn modelId="{D5EFC6F7-2E0C-4FAE-8545-BEC5579D7127}" type="presParOf" srcId="{613BE772-EB19-ED4F-8538-81B8D1545908}" destId="{6D14E674-36EA-F54E-836A-61FC584E0E39}" srcOrd="2" destOrd="0" presId="urn:microsoft.com/office/officeart/2005/8/layout/arrow2"/>
    <dgm:cxn modelId="{9AE6C829-5FE5-4B94-BE30-AC743E8354E3}" type="presParOf" srcId="{613BE772-EB19-ED4F-8538-81B8D1545908}" destId="{F9352911-D5BB-A347-B794-069DF37B1CBA}" srcOrd="3" destOrd="0" presId="urn:microsoft.com/office/officeart/2005/8/layout/arrow2"/>
    <dgm:cxn modelId="{2400F2D0-1286-4C86-9123-7876685D62A8}" type="presParOf" srcId="{613BE772-EB19-ED4F-8538-81B8D1545908}" destId="{009D8214-B17F-4C44-AB31-FF21E588C4B5}" srcOrd="4" destOrd="0" presId="urn:microsoft.com/office/officeart/2005/8/layout/arrow2"/>
    <dgm:cxn modelId="{6283F3B7-D4DD-4173-9B37-1115053F2FB1}" type="presParOf" srcId="{613BE772-EB19-ED4F-8538-81B8D1545908}" destId="{F6CE8E1A-7E34-964F-8FA6-C3FF46657FE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45E2CD-51EC-2B49-B4DE-77E54D04DCC1}" type="doc">
      <dgm:prSet loTypeId="urn:microsoft.com/office/officeart/2005/8/layout/venn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C5BCE3D-A9A6-CA42-9252-D526A570F21A}">
      <dgm:prSet phldrT="[Text]" custT="1"/>
      <dgm:spPr/>
      <dgm:t>
        <a:bodyPr/>
        <a:lstStyle/>
        <a:p>
          <a:r>
            <a:rPr lang="en-US" sz="1400" b="1" dirty="0" smtClean="0">
              <a:solidFill>
                <a:srgbClr val="000000"/>
              </a:solidFill>
            </a:rPr>
            <a:t>UNIVERSITAS BERDASAR PADA NILAI-NILAI AIK</a:t>
          </a:r>
          <a:endParaRPr lang="en-US" sz="1400" b="1" dirty="0">
            <a:solidFill>
              <a:srgbClr val="000000"/>
            </a:solidFill>
          </a:endParaRPr>
        </a:p>
      </dgm:t>
    </dgm:pt>
    <dgm:pt modelId="{113E7DC2-AF2D-F94C-88D0-5E7A5F16A5EA}" type="parTrans" cxnId="{CD733057-3999-0041-B1ED-FD9325027E39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73A56604-62E8-F549-8F74-F7C27A791E4E}" type="sibTrans" cxnId="{CD733057-3999-0041-B1ED-FD9325027E39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27976B56-0FF8-554E-B206-7FE22D316A49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PROGRAM STUDI</a:t>
          </a:r>
          <a:endParaRPr lang="en-US" sz="1400" b="1" dirty="0">
            <a:solidFill>
              <a:srgbClr val="000000"/>
            </a:solidFill>
          </a:endParaRPr>
        </a:p>
      </dgm:t>
    </dgm:pt>
    <dgm:pt modelId="{E2B48FF4-15CD-7849-90DE-180B31F1F351}" type="parTrans" cxnId="{BD71216D-F0BA-264D-8C78-01484A91538F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3EF54CF2-5589-F244-8AF9-3F64EFC4DC65}" type="sibTrans" cxnId="{BD71216D-F0BA-264D-8C78-01484A91538F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A893645D-708F-EE40-8F33-F6D0D0B67599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KELOMPOK BIDANG KEAHLIAN</a:t>
          </a:r>
          <a:endParaRPr lang="en-US" sz="1400" b="1" dirty="0">
            <a:solidFill>
              <a:srgbClr val="000000"/>
            </a:solidFill>
          </a:endParaRPr>
        </a:p>
      </dgm:t>
    </dgm:pt>
    <dgm:pt modelId="{CB662A84-0AC4-B744-B234-59C441AEA687}" type="parTrans" cxnId="{E8C13E10-4C81-064D-862D-97EB552B9585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285EAA53-EECB-DD49-A746-5020DA938F7B}" type="sibTrans" cxnId="{E8C13E10-4C81-064D-862D-97EB552B9585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6E613A95-4382-C744-84E2-A267E6175FD2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INDIVIDU DOSEN</a:t>
          </a:r>
          <a:endParaRPr lang="en-US" sz="1400" b="1" dirty="0">
            <a:solidFill>
              <a:srgbClr val="000000"/>
            </a:solidFill>
          </a:endParaRPr>
        </a:p>
      </dgm:t>
    </dgm:pt>
    <dgm:pt modelId="{D87B8A70-AA70-5E4D-8929-1AE17CB1A80A}" type="parTrans" cxnId="{E3660C1E-427E-1C4E-82CB-D6FC11D5704E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5855AD30-B4F2-B642-9C37-7134CEA4AE5A}" type="sibTrans" cxnId="{E3660C1E-427E-1C4E-82CB-D6FC11D5704E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5BB9B152-2D19-9E4F-9C9C-7953E9E240C0}">
      <dgm:prSet phldrT="[Text]" custT="1"/>
      <dgm:spPr/>
      <dgm:t>
        <a:bodyPr/>
        <a:lstStyle/>
        <a:p>
          <a:r>
            <a:rPr lang="en-US" sz="1400" b="1" smtClean="0">
              <a:solidFill>
                <a:srgbClr val="000000"/>
              </a:solidFill>
            </a:rPr>
            <a:t>FAKULTAS</a:t>
          </a:r>
          <a:endParaRPr lang="en-US" sz="1400" b="1" dirty="0">
            <a:solidFill>
              <a:srgbClr val="000000"/>
            </a:solidFill>
          </a:endParaRPr>
        </a:p>
      </dgm:t>
    </dgm:pt>
    <dgm:pt modelId="{359A8A96-2D02-BB41-A9E1-BCCAAE9FF5E5}" type="parTrans" cxnId="{41ED60DF-E827-4348-BD44-9A2FF95F6463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52201DF6-68B0-714F-880A-233B126715A4}" type="sibTrans" cxnId="{41ED60DF-E827-4348-BD44-9A2FF95F6463}">
      <dgm:prSet/>
      <dgm:spPr/>
      <dgm:t>
        <a:bodyPr/>
        <a:lstStyle/>
        <a:p>
          <a:endParaRPr lang="en-US" sz="1400" b="1">
            <a:solidFill>
              <a:srgbClr val="000000"/>
            </a:solidFill>
          </a:endParaRPr>
        </a:p>
      </dgm:t>
    </dgm:pt>
    <dgm:pt modelId="{2F43F7ED-8EA2-304B-AACB-79D8DA5BF86A}" type="pres">
      <dgm:prSet presAssocID="{A345E2CD-51EC-2B49-B4DE-77E54D04DC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66F59-E5BC-C844-9489-B7A554BFF952}" type="pres">
      <dgm:prSet presAssocID="{A345E2CD-51EC-2B49-B4DE-77E54D04DCC1}" presName="comp1" presStyleCnt="0"/>
      <dgm:spPr/>
    </dgm:pt>
    <dgm:pt modelId="{52FB1566-8593-F042-AAB0-D576949D6701}" type="pres">
      <dgm:prSet presAssocID="{A345E2CD-51EC-2B49-B4DE-77E54D04DCC1}" presName="circle1" presStyleLbl="node1" presStyleIdx="0" presStyleCnt="5" custLinFactNeighborX="1651" custLinFactNeighborY="5612"/>
      <dgm:spPr/>
      <dgm:t>
        <a:bodyPr/>
        <a:lstStyle/>
        <a:p>
          <a:endParaRPr lang="en-US"/>
        </a:p>
      </dgm:t>
    </dgm:pt>
    <dgm:pt modelId="{D38356F0-EE03-4C40-B626-47AC4216B78C}" type="pres">
      <dgm:prSet presAssocID="{A345E2CD-51EC-2B49-B4DE-77E54D04DCC1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5EF4A-F9A8-9442-BBD3-55C240256FA3}" type="pres">
      <dgm:prSet presAssocID="{A345E2CD-51EC-2B49-B4DE-77E54D04DCC1}" presName="comp2" presStyleCnt="0"/>
      <dgm:spPr/>
    </dgm:pt>
    <dgm:pt modelId="{5767C056-1A55-7B46-821F-6A7A0E9C4EE7}" type="pres">
      <dgm:prSet presAssocID="{A345E2CD-51EC-2B49-B4DE-77E54D04DCC1}" presName="circle2" presStyleLbl="node1" presStyleIdx="1" presStyleCnt="5"/>
      <dgm:spPr/>
      <dgm:t>
        <a:bodyPr/>
        <a:lstStyle/>
        <a:p>
          <a:endParaRPr lang="en-US"/>
        </a:p>
      </dgm:t>
    </dgm:pt>
    <dgm:pt modelId="{A5332472-0781-CB46-BEAC-AA1B3B38E9E3}" type="pres">
      <dgm:prSet presAssocID="{A345E2CD-51EC-2B49-B4DE-77E54D04DCC1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EDD38-2A3B-A442-8302-092814D9B5FF}" type="pres">
      <dgm:prSet presAssocID="{A345E2CD-51EC-2B49-B4DE-77E54D04DCC1}" presName="comp3" presStyleCnt="0"/>
      <dgm:spPr/>
    </dgm:pt>
    <dgm:pt modelId="{6317F0DE-FC5A-7B4C-8FF9-F951354416B4}" type="pres">
      <dgm:prSet presAssocID="{A345E2CD-51EC-2B49-B4DE-77E54D04DCC1}" presName="circle3" presStyleLbl="node1" presStyleIdx="2" presStyleCnt="5"/>
      <dgm:spPr/>
      <dgm:t>
        <a:bodyPr/>
        <a:lstStyle/>
        <a:p>
          <a:endParaRPr lang="en-US"/>
        </a:p>
      </dgm:t>
    </dgm:pt>
    <dgm:pt modelId="{8F2CC641-55AD-754C-A136-B04EC105D9AB}" type="pres">
      <dgm:prSet presAssocID="{A345E2CD-51EC-2B49-B4DE-77E54D04DCC1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801CC-BA71-884B-BFE3-743B44AECA3D}" type="pres">
      <dgm:prSet presAssocID="{A345E2CD-51EC-2B49-B4DE-77E54D04DCC1}" presName="comp4" presStyleCnt="0"/>
      <dgm:spPr/>
    </dgm:pt>
    <dgm:pt modelId="{18F16AC0-C7FF-854C-98FC-7A55D3485FEB}" type="pres">
      <dgm:prSet presAssocID="{A345E2CD-51EC-2B49-B4DE-77E54D04DCC1}" presName="circle4" presStyleLbl="node1" presStyleIdx="3" presStyleCnt="5"/>
      <dgm:spPr/>
      <dgm:t>
        <a:bodyPr/>
        <a:lstStyle/>
        <a:p>
          <a:endParaRPr lang="en-US"/>
        </a:p>
      </dgm:t>
    </dgm:pt>
    <dgm:pt modelId="{96986234-B7B3-C84A-BF1C-E1B70660B03C}" type="pres">
      <dgm:prSet presAssocID="{A345E2CD-51EC-2B49-B4DE-77E54D04DCC1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9A252-DB93-E74F-A086-1F5C2FABB30D}" type="pres">
      <dgm:prSet presAssocID="{A345E2CD-51EC-2B49-B4DE-77E54D04DCC1}" presName="comp5" presStyleCnt="0"/>
      <dgm:spPr/>
    </dgm:pt>
    <dgm:pt modelId="{06661DDE-5C1C-0549-9A4C-ACFFCA244C10}" type="pres">
      <dgm:prSet presAssocID="{A345E2CD-51EC-2B49-B4DE-77E54D04DCC1}" presName="circle5" presStyleLbl="node1" presStyleIdx="4" presStyleCnt="5"/>
      <dgm:spPr/>
      <dgm:t>
        <a:bodyPr/>
        <a:lstStyle/>
        <a:p>
          <a:endParaRPr lang="en-US"/>
        </a:p>
      </dgm:t>
    </dgm:pt>
    <dgm:pt modelId="{546635DA-6CE9-6D47-A7C2-408162C624BC}" type="pres">
      <dgm:prSet presAssocID="{A345E2CD-51EC-2B49-B4DE-77E54D04DCC1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EA929-13C0-4ED3-A234-9B717A9B41C1}" type="presOf" srcId="{27976B56-0FF8-554E-B206-7FE22D316A49}" destId="{6317F0DE-FC5A-7B4C-8FF9-F951354416B4}" srcOrd="0" destOrd="0" presId="urn:microsoft.com/office/officeart/2005/8/layout/venn2"/>
    <dgm:cxn modelId="{41ED60DF-E827-4348-BD44-9A2FF95F6463}" srcId="{A345E2CD-51EC-2B49-B4DE-77E54D04DCC1}" destId="{5BB9B152-2D19-9E4F-9C9C-7953E9E240C0}" srcOrd="1" destOrd="0" parTransId="{359A8A96-2D02-BB41-A9E1-BCCAAE9FF5E5}" sibTransId="{52201DF6-68B0-714F-880A-233B126715A4}"/>
    <dgm:cxn modelId="{E3660C1E-427E-1C4E-82CB-D6FC11D5704E}" srcId="{A345E2CD-51EC-2B49-B4DE-77E54D04DCC1}" destId="{6E613A95-4382-C744-84E2-A267E6175FD2}" srcOrd="4" destOrd="0" parTransId="{D87B8A70-AA70-5E4D-8929-1AE17CB1A80A}" sibTransId="{5855AD30-B4F2-B642-9C37-7134CEA4AE5A}"/>
    <dgm:cxn modelId="{2F9B50E3-0D1E-455C-BF25-6AD53430019F}" type="presOf" srcId="{5BB9B152-2D19-9E4F-9C9C-7953E9E240C0}" destId="{5767C056-1A55-7B46-821F-6A7A0E9C4EE7}" srcOrd="0" destOrd="0" presId="urn:microsoft.com/office/officeart/2005/8/layout/venn2"/>
    <dgm:cxn modelId="{F796C562-68D7-4BAC-BE42-E3ADF1097288}" type="presOf" srcId="{7C5BCE3D-A9A6-CA42-9252-D526A570F21A}" destId="{52FB1566-8593-F042-AAB0-D576949D6701}" srcOrd="0" destOrd="0" presId="urn:microsoft.com/office/officeart/2005/8/layout/venn2"/>
    <dgm:cxn modelId="{6C52877F-5500-4AF0-9E76-EBBEA892E922}" type="presOf" srcId="{6E613A95-4382-C744-84E2-A267E6175FD2}" destId="{546635DA-6CE9-6D47-A7C2-408162C624BC}" srcOrd="1" destOrd="0" presId="urn:microsoft.com/office/officeart/2005/8/layout/venn2"/>
    <dgm:cxn modelId="{EE38CF19-FD92-4E6B-892B-F30CD4EE111D}" type="presOf" srcId="{A893645D-708F-EE40-8F33-F6D0D0B67599}" destId="{96986234-B7B3-C84A-BF1C-E1B70660B03C}" srcOrd="1" destOrd="0" presId="urn:microsoft.com/office/officeart/2005/8/layout/venn2"/>
    <dgm:cxn modelId="{09F809F4-B131-4BDA-83EF-8F09EBD187E1}" type="presOf" srcId="{5BB9B152-2D19-9E4F-9C9C-7953E9E240C0}" destId="{A5332472-0781-CB46-BEAC-AA1B3B38E9E3}" srcOrd="1" destOrd="0" presId="urn:microsoft.com/office/officeart/2005/8/layout/venn2"/>
    <dgm:cxn modelId="{9BE986DC-1C95-436E-A5B1-A1C160585896}" type="presOf" srcId="{6E613A95-4382-C744-84E2-A267E6175FD2}" destId="{06661DDE-5C1C-0549-9A4C-ACFFCA244C10}" srcOrd="0" destOrd="0" presId="urn:microsoft.com/office/officeart/2005/8/layout/venn2"/>
    <dgm:cxn modelId="{BD71216D-F0BA-264D-8C78-01484A91538F}" srcId="{A345E2CD-51EC-2B49-B4DE-77E54D04DCC1}" destId="{27976B56-0FF8-554E-B206-7FE22D316A49}" srcOrd="2" destOrd="0" parTransId="{E2B48FF4-15CD-7849-90DE-180B31F1F351}" sibTransId="{3EF54CF2-5589-F244-8AF9-3F64EFC4DC65}"/>
    <dgm:cxn modelId="{DE36FB72-98E0-461F-B980-A465BB507165}" type="presOf" srcId="{A345E2CD-51EC-2B49-B4DE-77E54D04DCC1}" destId="{2F43F7ED-8EA2-304B-AACB-79D8DA5BF86A}" srcOrd="0" destOrd="0" presId="urn:microsoft.com/office/officeart/2005/8/layout/venn2"/>
    <dgm:cxn modelId="{CD733057-3999-0041-B1ED-FD9325027E39}" srcId="{A345E2CD-51EC-2B49-B4DE-77E54D04DCC1}" destId="{7C5BCE3D-A9A6-CA42-9252-D526A570F21A}" srcOrd="0" destOrd="0" parTransId="{113E7DC2-AF2D-F94C-88D0-5E7A5F16A5EA}" sibTransId="{73A56604-62E8-F549-8F74-F7C27A791E4E}"/>
    <dgm:cxn modelId="{E8C13E10-4C81-064D-862D-97EB552B9585}" srcId="{A345E2CD-51EC-2B49-B4DE-77E54D04DCC1}" destId="{A893645D-708F-EE40-8F33-F6D0D0B67599}" srcOrd="3" destOrd="0" parTransId="{CB662A84-0AC4-B744-B234-59C441AEA687}" sibTransId="{285EAA53-EECB-DD49-A746-5020DA938F7B}"/>
    <dgm:cxn modelId="{10BF632F-EEFA-41ED-9707-FDE21EF0AC0E}" type="presOf" srcId="{7C5BCE3D-A9A6-CA42-9252-D526A570F21A}" destId="{D38356F0-EE03-4C40-B626-47AC4216B78C}" srcOrd="1" destOrd="0" presId="urn:microsoft.com/office/officeart/2005/8/layout/venn2"/>
    <dgm:cxn modelId="{33CD88DF-0F55-4E06-A32C-2868B1D04C43}" type="presOf" srcId="{27976B56-0FF8-554E-B206-7FE22D316A49}" destId="{8F2CC641-55AD-754C-A136-B04EC105D9AB}" srcOrd="1" destOrd="0" presId="urn:microsoft.com/office/officeart/2005/8/layout/venn2"/>
    <dgm:cxn modelId="{45E195B9-9C31-48DF-AB35-FF64E04A4212}" type="presOf" srcId="{A893645D-708F-EE40-8F33-F6D0D0B67599}" destId="{18F16AC0-C7FF-854C-98FC-7A55D3485FEB}" srcOrd="0" destOrd="0" presId="urn:microsoft.com/office/officeart/2005/8/layout/venn2"/>
    <dgm:cxn modelId="{DBF4927D-EA20-4399-9735-5D858D049E82}" type="presParOf" srcId="{2F43F7ED-8EA2-304B-AACB-79D8DA5BF86A}" destId="{D2C66F59-E5BC-C844-9489-B7A554BFF952}" srcOrd="0" destOrd="0" presId="urn:microsoft.com/office/officeart/2005/8/layout/venn2"/>
    <dgm:cxn modelId="{5C042267-4C6A-4BAA-BF1E-4E7D9F32709D}" type="presParOf" srcId="{D2C66F59-E5BC-C844-9489-B7A554BFF952}" destId="{52FB1566-8593-F042-AAB0-D576949D6701}" srcOrd="0" destOrd="0" presId="urn:microsoft.com/office/officeart/2005/8/layout/venn2"/>
    <dgm:cxn modelId="{C8BC4252-85B3-4063-A775-3700632EC29A}" type="presParOf" srcId="{D2C66F59-E5BC-C844-9489-B7A554BFF952}" destId="{D38356F0-EE03-4C40-B626-47AC4216B78C}" srcOrd="1" destOrd="0" presId="urn:microsoft.com/office/officeart/2005/8/layout/venn2"/>
    <dgm:cxn modelId="{DCC1BF8A-D840-400C-A9A3-D838B567D701}" type="presParOf" srcId="{2F43F7ED-8EA2-304B-AACB-79D8DA5BF86A}" destId="{C5B5EF4A-F9A8-9442-BBD3-55C240256FA3}" srcOrd="1" destOrd="0" presId="urn:microsoft.com/office/officeart/2005/8/layout/venn2"/>
    <dgm:cxn modelId="{2802576F-BC80-44AA-A515-74A3C709E5B1}" type="presParOf" srcId="{C5B5EF4A-F9A8-9442-BBD3-55C240256FA3}" destId="{5767C056-1A55-7B46-821F-6A7A0E9C4EE7}" srcOrd="0" destOrd="0" presId="urn:microsoft.com/office/officeart/2005/8/layout/venn2"/>
    <dgm:cxn modelId="{9FCD6708-D2DF-4D2C-833B-32BED90DB3C7}" type="presParOf" srcId="{C5B5EF4A-F9A8-9442-BBD3-55C240256FA3}" destId="{A5332472-0781-CB46-BEAC-AA1B3B38E9E3}" srcOrd="1" destOrd="0" presId="urn:microsoft.com/office/officeart/2005/8/layout/venn2"/>
    <dgm:cxn modelId="{92B88FB2-C2B2-4EC7-8C69-AE9FFFCA552F}" type="presParOf" srcId="{2F43F7ED-8EA2-304B-AACB-79D8DA5BF86A}" destId="{ECCEDD38-2A3B-A442-8302-092814D9B5FF}" srcOrd="2" destOrd="0" presId="urn:microsoft.com/office/officeart/2005/8/layout/venn2"/>
    <dgm:cxn modelId="{2203AADF-57C7-4250-B8A0-EF3AA1060B6D}" type="presParOf" srcId="{ECCEDD38-2A3B-A442-8302-092814D9B5FF}" destId="{6317F0DE-FC5A-7B4C-8FF9-F951354416B4}" srcOrd="0" destOrd="0" presId="urn:microsoft.com/office/officeart/2005/8/layout/venn2"/>
    <dgm:cxn modelId="{B50E3CEF-00AD-401D-8031-F1E656FE5529}" type="presParOf" srcId="{ECCEDD38-2A3B-A442-8302-092814D9B5FF}" destId="{8F2CC641-55AD-754C-A136-B04EC105D9AB}" srcOrd="1" destOrd="0" presId="urn:microsoft.com/office/officeart/2005/8/layout/venn2"/>
    <dgm:cxn modelId="{4B624C04-6113-4382-B24A-465B637E0D0C}" type="presParOf" srcId="{2F43F7ED-8EA2-304B-AACB-79D8DA5BF86A}" destId="{75B801CC-BA71-884B-BFE3-743B44AECA3D}" srcOrd="3" destOrd="0" presId="urn:microsoft.com/office/officeart/2005/8/layout/venn2"/>
    <dgm:cxn modelId="{938DFF93-45AC-4C34-8433-2A33E5CEE02F}" type="presParOf" srcId="{75B801CC-BA71-884B-BFE3-743B44AECA3D}" destId="{18F16AC0-C7FF-854C-98FC-7A55D3485FEB}" srcOrd="0" destOrd="0" presId="urn:microsoft.com/office/officeart/2005/8/layout/venn2"/>
    <dgm:cxn modelId="{3D37105E-B02D-478A-B892-FB1BB69A2956}" type="presParOf" srcId="{75B801CC-BA71-884B-BFE3-743B44AECA3D}" destId="{96986234-B7B3-C84A-BF1C-E1B70660B03C}" srcOrd="1" destOrd="0" presId="urn:microsoft.com/office/officeart/2005/8/layout/venn2"/>
    <dgm:cxn modelId="{A728CBC6-B8A6-46DC-84A6-B583F7880BBD}" type="presParOf" srcId="{2F43F7ED-8EA2-304B-AACB-79D8DA5BF86A}" destId="{7AF9A252-DB93-E74F-A086-1F5C2FABB30D}" srcOrd="4" destOrd="0" presId="urn:microsoft.com/office/officeart/2005/8/layout/venn2"/>
    <dgm:cxn modelId="{2412994E-0553-4143-A44E-7FE446DFEF9C}" type="presParOf" srcId="{7AF9A252-DB93-E74F-A086-1F5C2FABB30D}" destId="{06661DDE-5C1C-0549-9A4C-ACFFCA244C10}" srcOrd="0" destOrd="0" presId="urn:microsoft.com/office/officeart/2005/8/layout/venn2"/>
    <dgm:cxn modelId="{43C25361-EA9F-42DA-8F0C-1F5D72D6C017}" type="presParOf" srcId="{7AF9A252-DB93-E74F-A086-1F5C2FABB30D}" destId="{546635DA-6CE9-6D47-A7C2-408162C624B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994E0F-C999-1049-9E47-A3604CF375C0}" type="doc">
      <dgm:prSet loTypeId="urn:microsoft.com/office/officeart/2005/8/layout/process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9FE650-159A-764A-9578-1859D71A34E9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MANAJEMEN PENELITIAN</a:t>
          </a:r>
          <a:endParaRPr lang="en-US" b="1" dirty="0">
            <a:solidFill>
              <a:srgbClr val="000000"/>
            </a:solidFill>
          </a:endParaRPr>
        </a:p>
      </dgm:t>
    </dgm:pt>
    <dgm:pt modelId="{EB0A7CF4-15BF-EA44-864D-A74AA36D3374}" type="parTrans" cxnId="{61E6E5FF-1BC9-FD4D-A73B-7E118197DA3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BFB1EFB-0332-A246-A002-1AA23B3F4D31}" type="sibTrans" cxnId="{61E6E5FF-1BC9-FD4D-A73B-7E118197DA36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EC4DA502-5DEF-1542-A0EB-2864EA5EA7BC}">
      <dgm:prSet phldrT="[Text]"/>
      <dgm:spPr/>
      <dgm:t>
        <a:bodyPr/>
        <a:lstStyle/>
        <a:p>
          <a:r>
            <a:rPr lang="en-US" b="1" smtClean="0">
              <a:solidFill>
                <a:srgbClr val="000000"/>
              </a:solidFill>
            </a:rPr>
            <a:t>KEBIJAKAN PENELITIAN DAN STANDAR MUTU PENELITIAN</a:t>
          </a:r>
          <a:endParaRPr lang="en-US" b="1" dirty="0">
            <a:solidFill>
              <a:srgbClr val="000000"/>
            </a:solidFill>
          </a:endParaRPr>
        </a:p>
      </dgm:t>
    </dgm:pt>
    <dgm:pt modelId="{9F92F143-5F7E-E243-A530-9B02AED7A363}" type="parTrans" cxnId="{E1FD6423-28C2-1E4F-A316-78C1D598201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5C086C3E-535F-0F46-A7BF-5FC1B5DF78E0}" type="sibTrans" cxnId="{E1FD6423-28C2-1E4F-A316-78C1D5982017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185BEC2-1FC8-B64A-BA9A-0C4ED4462CB0}">
      <dgm:prSet phldrT="[Text]"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LINGKUNGAN PENELITIAN</a:t>
          </a:r>
          <a:endParaRPr lang="en-US" b="1" dirty="0">
            <a:solidFill>
              <a:srgbClr val="000000"/>
            </a:solidFill>
          </a:endParaRPr>
        </a:p>
      </dgm:t>
    </dgm:pt>
    <dgm:pt modelId="{6F1D371F-6BCC-BF49-8E31-F5221DEBDE03}" type="parTrans" cxnId="{2DBF270A-E9E3-9E43-AF71-52BA5F85AED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87C25190-B0EF-F24A-84B9-2F495D7D51B1}" type="sibTrans" cxnId="{2DBF270A-E9E3-9E43-AF71-52BA5F85AEDB}">
      <dgm:prSet/>
      <dgm:spPr/>
      <dgm:t>
        <a:bodyPr/>
        <a:lstStyle/>
        <a:p>
          <a:endParaRPr lang="en-US" b="1">
            <a:solidFill>
              <a:srgbClr val="000000"/>
            </a:solidFill>
          </a:endParaRPr>
        </a:p>
      </dgm:t>
    </dgm:pt>
    <dgm:pt modelId="{6E67697F-0C9E-D041-99DB-27985573B8DA}" type="pres">
      <dgm:prSet presAssocID="{31994E0F-C999-1049-9E47-A3604CF375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84DB1C-052D-CD4B-99DF-7E162D924252}" type="pres">
      <dgm:prSet presAssocID="{6185BEC2-1FC8-B64A-BA9A-0C4ED4462CB0}" presName="boxAndChildren" presStyleCnt="0"/>
      <dgm:spPr/>
    </dgm:pt>
    <dgm:pt modelId="{2AC33C77-23D5-5946-A8A1-03D711535D39}" type="pres">
      <dgm:prSet presAssocID="{6185BEC2-1FC8-B64A-BA9A-0C4ED4462CB0}" presName="parentTextBox" presStyleLbl="node1" presStyleIdx="0" presStyleCnt="3"/>
      <dgm:spPr/>
      <dgm:t>
        <a:bodyPr/>
        <a:lstStyle/>
        <a:p>
          <a:endParaRPr lang="en-US"/>
        </a:p>
      </dgm:t>
    </dgm:pt>
    <dgm:pt modelId="{D1F9A10C-DF74-EF46-B596-52ED5429EF48}" type="pres">
      <dgm:prSet presAssocID="{6BFB1EFB-0332-A246-A002-1AA23B3F4D31}" presName="sp" presStyleCnt="0"/>
      <dgm:spPr/>
    </dgm:pt>
    <dgm:pt modelId="{1E9A1BE2-C69D-3C48-A2A6-71537243D8DC}" type="pres">
      <dgm:prSet presAssocID="{439FE650-159A-764A-9578-1859D71A34E9}" presName="arrowAndChildren" presStyleCnt="0"/>
      <dgm:spPr/>
    </dgm:pt>
    <dgm:pt modelId="{0F72CD23-FAF5-5D40-9FA5-56B96D9DAA62}" type="pres">
      <dgm:prSet presAssocID="{439FE650-159A-764A-9578-1859D71A34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FB39EF7-A8BB-3B4D-82BD-C3603BB0E908}" type="pres">
      <dgm:prSet presAssocID="{5C086C3E-535F-0F46-A7BF-5FC1B5DF78E0}" presName="sp" presStyleCnt="0"/>
      <dgm:spPr/>
    </dgm:pt>
    <dgm:pt modelId="{0C4E39FC-639F-4846-88D9-F6E1A943A490}" type="pres">
      <dgm:prSet presAssocID="{EC4DA502-5DEF-1542-A0EB-2864EA5EA7BC}" presName="arrowAndChildren" presStyleCnt="0"/>
      <dgm:spPr/>
    </dgm:pt>
    <dgm:pt modelId="{6677D9F2-2ECC-134E-A246-C94410200A07}" type="pres">
      <dgm:prSet presAssocID="{EC4DA502-5DEF-1542-A0EB-2864EA5EA7BC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E62DE22F-8245-4142-8174-BB30F45FCF2C}" type="presOf" srcId="{6185BEC2-1FC8-B64A-BA9A-0C4ED4462CB0}" destId="{2AC33C77-23D5-5946-A8A1-03D711535D39}" srcOrd="0" destOrd="0" presId="urn:microsoft.com/office/officeart/2005/8/layout/process4"/>
    <dgm:cxn modelId="{C28039E6-3558-4D79-812B-AB4E0DF04A29}" type="presOf" srcId="{439FE650-159A-764A-9578-1859D71A34E9}" destId="{0F72CD23-FAF5-5D40-9FA5-56B96D9DAA62}" srcOrd="0" destOrd="0" presId="urn:microsoft.com/office/officeart/2005/8/layout/process4"/>
    <dgm:cxn modelId="{E1FD6423-28C2-1E4F-A316-78C1D5982017}" srcId="{31994E0F-C999-1049-9E47-A3604CF375C0}" destId="{EC4DA502-5DEF-1542-A0EB-2864EA5EA7BC}" srcOrd="0" destOrd="0" parTransId="{9F92F143-5F7E-E243-A530-9B02AED7A363}" sibTransId="{5C086C3E-535F-0F46-A7BF-5FC1B5DF78E0}"/>
    <dgm:cxn modelId="{2DBF270A-E9E3-9E43-AF71-52BA5F85AEDB}" srcId="{31994E0F-C999-1049-9E47-A3604CF375C0}" destId="{6185BEC2-1FC8-B64A-BA9A-0C4ED4462CB0}" srcOrd="2" destOrd="0" parTransId="{6F1D371F-6BCC-BF49-8E31-F5221DEBDE03}" sibTransId="{87C25190-B0EF-F24A-84B9-2F495D7D51B1}"/>
    <dgm:cxn modelId="{61E6E5FF-1BC9-FD4D-A73B-7E118197DA36}" srcId="{31994E0F-C999-1049-9E47-A3604CF375C0}" destId="{439FE650-159A-764A-9578-1859D71A34E9}" srcOrd="1" destOrd="0" parTransId="{EB0A7CF4-15BF-EA44-864D-A74AA36D3374}" sibTransId="{6BFB1EFB-0332-A246-A002-1AA23B3F4D31}"/>
    <dgm:cxn modelId="{8D4C952D-45A7-4E36-B267-DCDA20B92F00}" type="presOf" srcId="{31994E0F-C999-1049-9E47-A3604CF375C0}" destId="{6E67697F-0C9E-D041-99DB-27985573B8DA}" srcOrd="0" destOrd="0" presId="urn:microsoft.com/office/officeart/2005/8/layout/process4"/>
    <dgm:cxn modelId="{50DE0BB2-415F-4DBA-9BF3-32460FFB3E79}" type="presOf" srcId="{EC4DA502-5DEF-1542-A0EB-2864EA5EA7BC}" destId="{6677D9F2-2ECC-134E-A246-C94410200A07}" srcOrd="0" destOrd="0" presId="urn:microsoft.com/office/officeart/2005/8/layout/process4"/>
    <dgm:cxn modelId="{B886A60D-CB36-4F36-80C0-7BEFE9E3FC0F}" type="presParOf" srcId="{6E67697F-0C9E-D041-99DB-27985573B8DA}" destId="{7384DB1C-052D-CD4B-99DF-7E162D924252}" srcOrd="0" destOrd="0" presId="urn:microsoft.com/office/officeart/2005/8/layout/process4"/>
    <dgm:cxn modelId="{42BAC7E2-A9BB-4905-916D-3AA4B105680B}" type="presParOf" srcId="{7384DB1C-052D-CD4B-99DF-7E162D924252}" destId="{2AC33C77-23D5-5946-A8A1-03D711535D39}" srcOrd="0" destOrd="0" presId="urn:microsoft.com/office/officeart/2005/8/layout/process4"/>
    <dgm:cxn modelId="{64D297B2-7552-4361-B53D-B2C3CA273F32}" type="presParOf" srcId="{6E67697F-0C9E-D041-99DB-27985573B8DA}" destId="{D1F9A10C-DF74-EF46-B596-52ED5429EF48}" srcOrd="1" destOrd="0" presId="urn:microsoft.com/office/officeart/2005/8/layout/process4"/>
    <dgm:cxn modelId="{DCE2F322-B3C4-45D7-9BFD-523E7080545D}" type="presParOf" srcId="{6E67697F-0C9E-D041-99DB-27985573B8DA}" destId="{1E9A1BE2-C69D-3C48-A2A6-71537243D8DC}" srcOrd="2" destOrd="0" presId="urn:microsoft.com/office/officeart/2005/8/layout/process4"/>
    <dgm:cxn modelId="{477A979C-13D2-4103-8B42-B8CC5F07D456}" type="presParOf" srcId="{1E9A1BE2-C69D-3C48-A2A6-71537243D8DC}" destId="{0F72CD23-FAF5-5D40-9FA5-56B96D9DAA62}" srcOrd="0" destOrd="0" presId="urn:microsoft.com/office/officeart/2005/8/layout/process4"/>
    <dgm:cxn modelId="{93ADDC26-75E1-45AD-942E-8166E0A0FFD2}" type="presParOf" srcId="{6E67697F-0C9E-D041-99DB-27985573B8DA}" destId="{8FB39EF7-A8BB-3B4D-82BD-C3603BB0E908}" srcOrd="3" destOrd="0" presId="urn:microsoft.com/office/officeart/2005/8/layout/process4"/>
    <dgm:cxn modelId="{B6BCB5CF-BC10-44B7-8CB1-D5A60EB741C3}" type="presParOf" srcId="{6E67697F-0C9E-D041-99DB-27985573B8DA}" destId="{0C4E39FC-639F-4846-88D9-F6E1A943A490}" srcOrd="4" destOrd="0" presId="urn:microsoft.com/office/officeart/2005/8/layout/process4"/>
    <dgm:cxn modelId="{903A70C3-B9ED-4F97-8FA9-EC817AE5E33C}" type="presParOf" srcId="{0C4E39FC-639F-4846-88D9-F6E1A943A490}" destId="{6677D9F2-2ECC-134E-A246-C94410200A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1E7C96-6668-A947-8346-097F05646CC9}" type="doc">
      <dgm:prSet loTypeId="urn:microsoft.com/office/officeart/2005/8/layout/radial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6A91A9-042E-694D-9F7C-F6DF64EF507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Outcome</a:t>
          </a:r>
          <a:r>
            <a:rPr lang="en-US" baseline="0" dirty="0" smtClean="0">
              <a:solidFill>
                <a:srgbClr val="000000"/>
              </a:solidFill>
            </a:rPr>
            <a:t> yang </a:t>
          </a:r>
          <a:r>
            <a:rPr lang="en-US" baseline="0" dirty="0" err="1" smtClean="0">
              <a:solidFill>
                <a:srgbClr val="000000"/>
              </a:solidFill>
            </a:rPr>
            <a:t>bagus</a:t>
          </a:r>
          <a:endParaRPr lang="en-US" dirty="0">
            <a:solidFill>
              <a:srgbClr val="000000"/>
            </a:solidFill>
          </a:endParaRPr>
        </a:p>
      </dgm:t>
    </dgm:pt>
    <dgm:pt modelId="{8C3848B2-7E76-EF41-A8D4-A78C7D9A4939}" type="parTrans" cxnId="{2E37F1AA-23CA-554E-B936-EA5ABA44E52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034174D-6F31-AE4D-8712-94D16FAD20F5}" type="sibTrans" cxnId="{2E37F1AA-23CA-554E-B936-EA5ABA44E52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6A50DE4-1EA9-D24D-98B8-F0662BEF014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(1) </a:t>
          </a:r>
          <a:r>
            <a:rPr lang="en-US" dirty="0" err="1" smtClean="0">
              <a:solidFill>
                <a:srgbClr val="000000"/>
              </a:solidFill>
            </a:rPr>
            <a:t>Sesuai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dengan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siklus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riset</a:t>
          </a:r>
          <a:endParaRPr lang="en-US" dirty="0">
            <a:solidFill>
              <a:srgbClr val="000000"/>
            </a:solidFill>
          </a:endParaRPr>
        </a:p>
      </dgm:t>
    </dgm:pt>
    <dgm:pt modelId="{E9A853C7-AB75-EF4E-BE91-2D3937AC0C91}" type="parTrans" cxnId="{FC32E43D-E0AF-244A-8B5E-B165AEA612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5CD24A4-A816-9A47-B2C7-DBD9A09AA207}" type="sibTrans" cxnId="{FC32E43D-E0AF-244A-8B5E-B165AEA6120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4445E82-BBBF-C046-BD6C-A2A1A50B18F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(2) </a:t>
          </a:r>
          <a:r>
            <a:rPr lang="en-US" dirty="0" err="1" smtClean="0">
              <a:solidFill>
                <a:srgbClr val="000000"/>
              </a:solidFill>
            </a:rPr>
            <a:t>Dampak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Riset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Terhadap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Institusi</a:t>
          </a:r>
          <a:endParaRPr lang="en-US" dirty="0">
            <a:solidFill>
              <a:srgbClr val="000000"/>
            </a:solidFill>
          </a:endParaRPr>
        </a:p>
      </dgm:t>
    </dgm:pt>
    <dgm:pt modelId="{7FF60CDA-1FC4-5D49-B937-7999D86E3C77}" type="parTrans" cxnId="{8182B2AC-F730-674F-B3F1-CC8346FD84D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0E1EEFC-9CFF-6541-85AD-444C0331114C}" type="sibTrans" cxnId="{8182B2AC-F730-674F-B3F1-CC8346FD84D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58EFEF3-472F-B148-89D7-999BCCBA24C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(3) </a:t>
          </a:r>
          <a:r>
            <a:rPr lang="en-US" dirty="0" err="1" smtClean="0">
              <a:solidFill>
                <a:srgbClr val="000000"/>
              </a:solidFill>
            </a:rPr>
            <a:t>Kemampuan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memproduksi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dan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pendanaan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lembaga</a:t>
          </a:r>
          <a:endParaRPr lang="en-US" dirty="0">
            <a:solidFill>
              <a:srgbClr val="000000"/>
            </a:solidFill>
          </a:endParaRPr>
        </a:p>
      </dgm:t>
    </dgm:pt>
    <dgm:pt modelId="{279F9DFD-2A94-7242-95B4-881576C0FE8C}" type="parTrans" cxnId="{DC0B2618-BC46-694E-B66E-6C30DCE7ED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3A25612-ECCD-2F4A-8103-DB8ADD1D9038}" type="sibTrans" cxnId="{DC0B2618-BC46-694E-B66E-6C30DCE7ED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9170A30-1F90-E044-ACDE-137A4BC08DD7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(4) </a:t>
          </a:r>
          <a:r>
            <a:rPr lang="en-US" dirty="0" err="1" smtClean="0">
              <a:solidFill>
                <a:srgbClr val="000000"/>
              </a:solidFill>
            </a:rPr>
            <a:t>Kemampuan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memasarkan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hasil</a:t>
          </a:r>
          <a:r>
            <a:rPr lang="en-US" dirty="0" smtClean="0">
              <a:solidFill>
                <a:srgbClr val="000000"/>
              </a:solidFill>
            </a:rPr>
            <a:t> </a:t>
          </a:r>
          <a:r>
            <a:rPr lang="en-US" dirty="0" err="1" smtClean="0">
              <a:solidFill>
                <a:srgbClr val="000000"/>
              </a:solidFill>
            </a:rPr>
            <a:t>riset</a:t>
          </a:r>
          <a:endParaRPr lang="en-US" dirty="0">
            <a:solidFill>
              <a:srgbClr val="000000"/>
            </a:solidFill>
          </a:endParaRPr>
        </a:p>
      </dgm:t>
    </dgm:pt>
    <dgm:pt modelId="{2857CD1C-1DDF-6348-BD5C-26824293F1C8}" type="parTrans" cxnId="{8CD01F1E-BBFD-994A-BD51-1C8C41D1CC6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C37383-62F9-E942-B6DD-EAC2222A03CB}" type="sibTrans" cxnId="{8CD01F1E-BBFD-994A-BD51-1C8C41D1CC6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1938FB6-C7B1-A442-AC7C-56B857DE49FC}" type="pres">
      <dgm:prSet presAssocID="{A11E7C96-6668-A947-8346-097F05646C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EAB850-9EBC-B54D-9810-7F18D8A311E1}" type="pres">
      <dgm:prSet presAssocID="{4B6A91A9-042E-694D-9F7C-F6DF64EF507D}" presName="centerShape" presStyleLbl="node0" presStyleIdx="0" presStyleCnt="1"/>
      <dgm:spPr/>
      <dgm:t>
        <a:bodyPr/>
        <a:lstStyle/>
        <a:p>
          <a:endParaRPr lang="en-US"/>
        </a:p>
      </dgm:t>
    </dgm:pt>
    <dgm:pt modelId="{38DA5E11-32B6-2141-937F-04BCB6697D10}" type="pres">
      <dgm:prSet presAssocID="{E9A853C7-AB75-EF4E-BE91-2D3937AC0C9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7D54D8BB-10CC-754F-B915-863D34BCBCD1}" type="pres">
      <dgm:prSet presAssocID="{C6A50DE4-1EA9-D24D-98B8-F0662BEF014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75352-0DAA-B241-8048-92E47BB438F4}" type="pres">
      <dgm:prSet presAssocID="{7FF60CDA-1FC4-5D49-B937-7999D86E3C7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58B8FAD-A9F7-D041-9891-6485665BAE6D}" type="pres">
      <dgm:prSet presAssocID="{F4445E82-BBBF-C046-BD6C-A2A1A50B18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7D005-0E6B-1B48-A87D-7AC3E641569D}" type="pres">
      <dgm:prSet presAssocID="{279F9DFD-2A94-7242-95B4-881576C0FE8C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CF2F610-97A0-3A4C-A69B-6B6678419ABD}" type="pres">
      <dgm:prSet presAssocID="{C58EFEF3-472F-B148-89D7-999BCCBA24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38AEB-0039-C64E-86FC-F84A2FB60CC6}" type="pres">
      <dgm:prSet presAssocID="{2857CD1C-1DDF-6348-BD5C-26824293F1C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60A393F-2EAE-B64F-906F-2EFA59EC2F32}" type="pres">
      <dgm:prSet presAssocID="{D9170A30-1F90-E044-ACDE-137A4BC08D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253203-E995-47E3-B9FA-320626080E3E}" type="presOf" srcId="{C58EFEF3-472F-B148-89D7-999BCCBA24CA}" destId="{CCF2F610-97A0-3A4C-A69B-6B6678419ABD}" srcOrd="0" destOrd="0" presId="urn:microsoft.com/office/officeart/2005/8/layout/radial4"/>
    <dgm:cxn modelId="{2E37F1AA-23CA-554E-B936-EA5ABA44E525}" srcId="{A11E7C96-6668-A947-8346-097F05646CC9}" destId="{4B6A91A9-042E-694D-9F7C-F6DF64EF507D}" srcOrd="0" destOrd="0" parTransId="{8C3848B2-7E76-EF41-A8D4-A78C7D9A4939}" sibTransId="{F034174D-6F31-AE4D-8712-94D16FAD20F5}"/>
    <dgm:cxn modelId="{244DD5FC-DAF9-4BAA-9CF9-89D6BE000D65}" type="presOf" srcId="{2857CD1C-1DDF-6348-BD5C-26824293F1C8}" destId="{24338AEB-0039-C64E-86FC-F84A2FB60CC6}" srcOrd="0" destOrd="0" presId="urn:microsoft.com/office/officeart/2005/8/layout/radial4"/>
    <dgm:cxn modelId="{31D98548-F37F-44BD-82B7-E28434A56D14}" type="presOf" srcId="{F4445E82-BBBF-C046-BD6C-A2A1A50B18F7}" destId="{D58B8FAD-A9F7-D041-9891-6485665BAE6D}" srcOrd="0" destOrd="0" presId="urn:microsoft.com/office/officeart/2005/8/layout/radial4"/>
    <dgm:cxn modelId="{DD6C58F6-0F70-44F6-AF59-1BC565DCDDD0}" type="presOf" srcId="{7FF60CDA-1FC4-5D49-B937-7999D86E3C77}" destId="{12575352-0DAA-B241-8048-92E47BB438F4}" srcOrd="0" destOrd="0" presId="urn:microsoft.com/office/officeart/2005/8/layout/radial4"/>
    <dgm:cxn modelId="{8CD01F1E-BBFD-994A-BD51-1C8C41D1CC67}" srcId="{4B6A91A9-042E-694D-9F7C-F6DF64EF507D}" destId="{D9170A30-1F90-E044-ACDE-137A4BC08DD7}" srcOrd="3" destOrd="0" parTransId="{2857CD1C-1DDF-6348-BD5C-26824293F1C8}" sibTransId="{5EC37383-62F9-E942-B6DD-EAC2222A03CB}"/>
    <dgm:cxn modelId="{FC32E43D-E0AF-244A-8B5E-B165AEA61205}" srcId="{4B6A91A9-042E-694D-9F7C-F6DF64EF507D}" destId="{C6A50DE4-1EA9-D24D-98B8-F0662BEF014C}" srcOrd="0" destOrd="0" parTransId="{E9A853C7-AB75-EF4E-BE91-2D3937AC0C91}" sibTransId="{75CD24A4-A816-9A47-B2C7-DBD9A09AA207}"/>
    <dgm:cxn modelId="{8182B2AC-F730-674F-B3F1-CC8346FD84D8}" srcId="{4B6A91A9-042E-694D-9F7C-F6DF64EF507D}" destId="{F4445E82-BBBF-C046-BD6C-A2A1A50B18F7}" srcOrd="1" destOrd="0" parTransId="{7FF60CDA-1FC4-5D49-B937-7999D86E3C77}" sibTransId="{B0E1EEFC-9CFF-6541-85AD-444C0331114C}"/>
    <dgm:cxn modelId="{F3BF6602-9F0B-4203-A1AD-8E6408ED4ABE}" type="presOf" srcId="{C6A50DE4-1EA9-D24D-98B8-F0662BEF014C}" destId="{7D54D8BB-10CC-754F-B915-863D34BCBCD1}" srcOrd="0" destOrd="0" presId="urn:microsoft.com/office/officeart/2005/8/layout/radial4"/>
    <dgm:cxn modelId="{DC0B2618-BC46-694E-B66E-6C30DCE7ED0F}" srcId="{4B6A91A9-042E-694D-9F7C-F6DF64EF507D}" destId="{C58EFEF3-472F-B148-89D7-999BCCBA24CA}" srcOrd="2" destOrd="0" parTransId="{279F9DFD-2A94-7242-95B4-881576C0FE8C}" sibTransId="{F3A25612-ECCD-2F4A-8103-DB8ADD1D9038}"/>
    <dgm:cxn modelId="{A39C5777-4906-4724-9B77-AEDC84F11DC9}" type="presOf" srcId="{E9A853C7-AB75-EF4E-BE91-2D3937AC0C91}" destId="{38DA5E11-32B6-2141-937F-04BCB6697D10}" srcOrd="0" destOrd="0" presId="urn:microsoft.com/office/officeart/2005/8/layout/radial4"/>
    <dgm:cxn modelId="{9FA0F3D3-CFDC-4B66-873F-39F3FA28F9B3}" type="presOf" srcId="{A11E7C96-6668-A947-8346-097F05646CC9}" destId="{91938FB6-C7B1-A442-AC7C-56B857DE49FC}" srcOrd="0" destOrd="0" presId="urn:microsoft.com/office/officeart/2005/8/layout/radial4"/>
    <dgm:cxn modelId="{9CAB38F3-D946-4D8A-9279-11A4ADEDA8C7}" type="presOf" srcId="{4B6A91A9-042E-694D-9F7C-F6DF64EF507D}" destId="{76EAB850-9EBC-B54D-9810-7F18D8A311E1}" srcOrd="0" destOrd="0" presId="urn:microsoft.com/office/officeart/2005/8/layout/radial4"/>
    <dgm:cxn modelId="{A95FF782-A919-4423-9053-B4EB76987803}" type="presOf" srcId="{D9170A30-1F90-E044-ACDE-137A4BC08DD7}" destId="{B60A393F-2EAE-B64F-906F-2EFA59EC2F32}" srcOrd="0" destOrd="0" presId="urn:microsoft.com/office/officeart/2005/8/layout/radial4"/>
    <dgm:cxn modelId="{2F7F9880-D38F-426D-96D4-C58AF2D18AB9}" type="presOf" srcId="{279F9DFD-2A94-7242-95B4-881576C0FE8C}" destId="{9A77D005-0E6B-1B48-A87D-7AC3E641569D}" srcOrd="0" destOrd="0" presId="urn:microsoft.com/office/officeart/2005/8/layout/radial4"/>
    <dgm:cxn modelId="{1669A3A5-53A8-4D90-92FE-EED308D8A8C3}" type="presParOf" srcId="{91938FB6-C7B1-A442-AC7C-56B857DE49FC}" destId="{76EAB850-9EBC-B54D-9810-7F18D8A311E1}" srcOrd="0" destOrd="0" presId="urn:microsoft.com/office/officeart/2005/8/layout/radial4"/>
    <dgm:cxn modelId="{52073776-8C6B-49B0-AD1F-336815CCDEA9}" type="presParOf" srcId="{91938FB6-C7B1-A442-AC7C-56B857DE49FC}" destId="{38DA5E11-32B6-2141-937F-04BCB6697D10}" srcOrd="1" destOrd="0" presId="urn:microsoft.com/office/officeart/2005/8/layout/radial4"/>
    <dgm:cxn modelId="{A73E5800-A3B8-4598-9FFF-C9341D2267FC}" type="presParOf" srcId="{91938FB6-C7B1-A442-AC7C-56B857DE49FC}" destId="{7D54D8BB-10CC-754F-B915-863D34BCBCD1}" srcOrd="2" destOrd="0" presId="urn:microsoft.com/office/officeart/2005/8/layout/radial4"/>
    <dgm:cxn modelId="{A4ACBBB9-DA3C-4443-82CD-DEE141AAA2BE}" type="presParOf" srcId="{91938FB6-C7B1-A442-AC7C-56B857DE49FC}" destId="{12575352-0DAA-B241-8048-92E47BB438F4}" srcOrd="3" destOrd="0" presId="urn:microsoft.com/office/officeart/2005/8/layout/radial4"/>
    <dgm:cxn modelId="{24408796-E64A-4AC6-A61A-8D915A3045E4}" type="presParOf" srcId="{91938FB6-C7B1-A442-AC7C-56B857DE49FC}" destId="{D58B8FAD-A9F7-D041-9891-6485665BAE6D}" srcOrd="4" destOrd="0" presId="urn:microsoft.com/office/officeart/2005/8/layout/radial4"/>
    <dgm:cxn modelId="{6BC4F94F-71F5-456D-94DB-472CE544F2C4}" type="presParOf" srcId="{91938FB6-C7B1-A442-AC7C-56B857DE49FC}" destId="{9A77D005-0E6B-1B48-A87D-7AC3E641569D}" srcOrd="5" destOrd="0" presId="urn:microsoft.com/office/officeart/2005/8/layout/radial4"/>
    <dgm:cxn modelId="{E10207DA-4BE4-4225-9B8A-6F8D191EC01A}" type="presParOf" srcId="{91938FB6-C7B1-A442-AC7C-56B857DE49FC}" destId="{CCF2F610-97A0-3A4C-A69B-6B6678419ABD}" srcOrd="6" destOrd="0" presId="urn:microsoft.com/office/officeart/2005/8/layout/radial4"/>
    <dgm:cxn modelId="{B9BE7C4B-20B3-4174-9C3C-C533E462125C}" type="presParOf" srcId="{91938FB6-C7B1-A442-AC7C-56B857DE49FC}" destId="{24338AEB-0039-C64E-86FC-F84A2FB60CC6}" srcOrd="7" destOrd="0" presId="urn:microsoft.com/office/officeart/2005/8/layout/radial4"/>
    <dgm:cxn modelId="{93936641-0303-4BBE-B910-6E4FD719985D}" type="presParOf" srcId="{91938FB6-C7B1-A442-AC7C-56B857DE49FC}" destId="{B60A393F-2EAE-B64F-906F-2EFA59EC2F3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EE37E-CF00-F345-BC02-253AEAB75FD7}">
      <dsp:nvSpPr>
        <dsp:cNvPr id="0" name=""/>
        <dsp:cNvSpPr/>
      </dsp:nvSpPr>
      <dsp:spPr>
        <a:xfrm>
          <a:off x="3012483" y="3322436"/>
          <a:ext cx="2204632" cy="22046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rgbClr val="000000"/>
              </a:solidFill>
            </a:rPr>
            <a:t>Bahan</a:t>
          </a:r>
          <a:r>
            <a:rPr lang="en-US" sz="2100" b="1" kern="1200" dirty="0" smtClean="0">
              <a:solidFill>
                <a:srgbClr val="000000"/>
              </a:solidFill>
            </a:rPr>
            <a:t> yang </a:t>
          </a:r>
          <a:r>
            <a:rPr lang="en-US" sz="2100" b="1" kern="1200" dirty="0" err="1" smtClean="0">
              <a:solidFill>
                <a:srgbClr val="000000"/>
              </a:solidFill>
            </a:rPr>
            <a:t>dibutuhkan</a:t>
          </a:r>
          <a:r>
            <a:rPr lang="en-US" sz="2100" b="1" kern="1200" dirty="0" smtClean="0">
              <a:solidFill>
                <a:srgbClr val="000000"/>
              </a:solidFill>
            </a:rPr>
            <a:t> </a:t>
          </a:r>
          <a:r>
            <a:rPr lang="en-US" sz="2100" b="1" kern="1200" dirty="0" err="1" smtClean="0">
              <a:solidFill>
                <a:srgbClr val="000000"/>
              </a:solidFill>
            </a:rPr>
            <a:t>untuk</a:t>
          </a:r>
          <a:r>
            <a:rPr lang="en-US" sz="2100" b="1" kern="1200" dirty="0" smtClean="0">
              <a:solidFill>
                <a:srgbClr val="000000"/>
              </a:solidFill>
            </a:rPr>
            <a:t> </a:t>
          </a:r>
          <a:r>
            <a:rPr lang="en-US" sz="2100" b="1" kern="1200" dirty="0" err="1" smtClean="0">
              <a:solidFill>
                <a:srgbClr val="000000"/>
              </a:solidFill>
            </a:rPr>
            <a:t>menyusun</a:t>
          </a:r>
          <a:r>
            <a:rPr lang="en-US" sz="2100" b="1" kern="1200" dirty="0" smtClean="0">
              <a:solidFill>
                <a:srgbClr val="000000"/>
              </a:solidFill>
            </a:rPr>
            <a:t> ROADMAP</a:t>
          </a:r>
          <a:endParaRPr lang="en-US" sz="2100" b="1" kern="1200" dirty="0">
            <a:solidFill>
              <a:srgbClr val="000000"/>
            </a:solidFill>
          </a:endParaRPr>
        </a:p>
      </dsp:txBody>
      <dsp:txXfrm>
        <a:off x="3335344" y="3645297"/>
        <a:ext cx="1558910" cy="1558910"/>
      </dsp:txXfrm>
    </dsp:sp>
    <dsp:sp modelId="{13EAE57C-0C55-ED48-95D6-276C96BA4DE7}">
      <dsp:nvSpPr>
        <dsp:cNvPr id="0" name=""/>
        <dsp:cNvSpPr/>
      </dsp:nvSpPr>
      <dsp:spPr>
        <a:xfrm rot="10800000">
          <a:off x="772452" y="4110592"/>
          <a:ext cx="2116829" cy="6283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067DE-8D05-634C-A232-435E04DF3AC5}">
      <dsp:nvSpPr>
        <dsp:cNvPr id="0" name=""/>
        <dsp:cNvSpPr/>
      </dsp:nvSpPr>
      <dsp:spPr>
        <a:xfrm>
          <a:off x="831" y="3807455"/>
          <a:ext cx="1543242" cy="1234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DATA SDM, JUDUL, FOKUS, TEMA TOPIK, LUARAN DAN </a:t>
          </a:r>
          <a:r>
            <a:rPr lang="en-US" sz="1500" b="1" kern="1200" dirty="0" smtClean="0">
              <a:solidFill>
                <a:srgbClr val="FF0000"/>
              </a:solidFill>
            </a:rPr>
            <a:t>HILIRISASI </a:t>
          </a:r>
          <a:endParaRPr lang="en-US" sz="1500" b="1" kern="1200" dirty="0">
            <a:solidFill>
              <a:srgbClr val="FF0000"/>
            </a:solidFill>
          </a:endParaRPr>
        </a:p>
      </dsp:txBody>
      <dsp:txXfrm>
        <a:off x="36991" y="3843615"/>
        <a:ext cx="1470922" cy="1162274"/>
      </dsp:txXfrm>
    </dsp:sp>
    <dsp:sp modelId="{0BC272E1-7291-2A41-AB9E-1ED17ABFA69B}">
      <dsp:nvSpPr>
        <dsp:cNvPr id="0" name=""/>
        <dsp:cNvSpPr/>
      </dsp:nvSpPr>
      <dsp:spPr>
        <a:xfrm rot="12960000">
          <a:off x="1208645" y="2768130"/>
          <a:ext cx="2116829" cy="6283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8E026B-DDA8-0D4B-A6F7-65306906901E}">
      <dsp:nvSpPr>
        <dsp:cNvPr id="0" name=""/>
        <dsp:cNvSpPr/>
      </dsp:nvSpPr>
      <dsp:spPr>
        <a:xfrm>
          <a:off x="639162" y="1842872"/>
          <a:ext cx="1543242" cy="1234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PROYEKSI TANTANGAN DAN PELUANG SWOT 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675322" y="1879032"/>
        <a:ext cx="1470922" cy="1162274"/>
      </dsp:txXfrm>
    </dsp:sp>
    <dsp:sp modelId="{1C3FDA53-D92D-D949-A7CB-7726D38B4CDE}">
      <dsp:nvSpPr>
        <dsp:cNvPr id="0" name=""/>
        <dsp:cNvSpPr/>
      </dsp:nvSpPr>
      <dsp:spPr>
        <a:xfrm rot="15120000">
          <a:off x="2350611" y="1938443"/>
          <a:ext cx="2116829" cy="6283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0E2BE-633D-FA48-BAC4-9CCADA47A720}">
      <dsp:nvSpPr>
        <dsp:cNvPr id="0" name=""/>
        <dsp:cNvSpPr/>
      </dsp:nvSpPr>
      <dsp:spPr>
        <a:xfrm>
          <a:off x="2310336" y="628694"/>
          <a:ext cx="1543242" cy="1234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PEMILIHAN KEUNGGULAN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2346496" y="664854"/>
        <a:ext cx="1470922" cy="1162274"/>
      </dsp:txXfrm>
    </dsp:sp>
    <dsp:sp modelId="{0A31EAAD-6445-E04F-8F05-F4F2FD3144BE}">
      <dsp:nvSpPr>
        <dsp:cNvPr id="0" name=""/>
        <dsp:cNvSpPr/>
      </dsp:nvSpPr>
      <dsp:spPr>
        <a:xfrm rot="17280000">
          <a:off x="3762159" y="1938443"/>
          <a:ext cx="2116829" cy="6283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2A03AF-E822-5743-A797-B280D1D7201E}">
      <dsp:nvSpPr>
        <dsp:cNvPr id="0" name=""/>
        <dsp:cNvSpPr/>
      </dsp:nvSpPr>
      <dsp:spPr>
        <a:xfrm>
          <a:off x="4376020" y="628694"/>
          <a:ext cx="1543242" cy="1234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PROYEKSI TAHUN DAN TAHAPAN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4412180" y="664854"/>
        <a:ext cx="1470922" cy="1162274"/>
      </dsp:txXfrm>
    </dsp:sp>
    <dsp:sp modelId="{498AABD6-ECC2-E344-8CB2-AE535ACE5CAB}">
      <dsp:nvSpPr>
        <dsp:cNvPr id="0" name=""/>
        <dsp:cNvSpPr/>
      </dsp:nvSpPr>
      <dsp:spPr>
        <a:xfrm rot="19440000">
          <a:off x="4904125" y="2768130"/>
          <a:ext cx="2116829" cy="6283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1DE93-CD2F-B240-B899-6769E06C4DC2}">
      <dsp:nvSpPr>
        <dsp:cNvPr id="0" name=""/>
        <dsp:cNvSpPr/>
      </dsp:nvSpPr>
      <dsp:spPr>
        <a:xfrm>
          <a:off x="6047194" y="1842872"/>
          <a:ext cx="1543242" cy="1234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ALOKASI ANGGARAN, SARANA, DAN ORGANSIASI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6083354" y="1879032"/>
        <a:ext cx="1470922" cy="1162274"/>
      </dsp:txXfrm>
    </dsp:sp>
    <dsp:sp modelId="{EB99839E-EB0E-D349-8349-497C345C6340}">
      <dsp:nvSpPr>
        <dsp:cNvPr id="0" name=""/>
        <dsp:cNvSpPr/>
      </dsp:nvSpPr>
      <dsp:spPr>
        <a:xfrm>
          <a:off x="5340318" y="4110592"/>
          <a:ext cx="2116829" cy="6283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607CD-323B-CC44-BD78-53A22B8E2D70}">
      <dsp:nvSpPr>
        <dsp:cNvPr id="0" name=""/>
        <dsp:cNvSpPr/>
      </dsp:nvSpPr>
      <dsp:spPr>
        <a:xfrm>
          <a:off x="6685525" y="3807455"/>
          <a:ext cx="1543242" cy="12345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</a:rPr>
            <a:t>PENETAPAN TINJAUAN MUTU </a:t>
          </a:r>
          <a:endParaRPr lang="en-US" sz="1500" b="1" kern="1200" dirty="0">
            <a:solidFill>
              <a:srgbClr val="000000"/>
            </a:solidFill>
          </a:endParaRPr>
        </a:p>
      </dsp:txBody>
      <dsp:txXfrm>
        <a:off x="6721685" y="3843615"/>
        <a:ext cx="1470922" cy="11622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70977-9809-E74E-97BE-4729EDFF0163}">
      <dsp:nvSpPr>
        <dsp:cNvPr id="0" name=""/>
        <dsp:cNvSpPr/>
      </dsp:nvSpPr>
      <dsp:spPr>
        <a:xfrm>
          <a:off x="74671" y="688508"/>
          <a:ext cx="8343221" cy="121464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282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Riset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74671" y="992170"/>
        <a:ext cx="8039559" cy="607323"/>
      </dsp:txXfrm>
    </dsp:sp>
    <dsp:sp modelId="{2605B85B-2094-7D4B-9F4A-E47FCC3C521F}">
      <dsp:nvSpPr>
        <dsp:cNvPr id="0" name=""/>
        <dsp:cNvSpPr/>
      </dsp:nvSpPr>
      <dsp:spPr>
        <a:xfrm>
          <a:off x="74671" y="1627158"/>
          <a:ext cx="1923112" cy="22467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Bidang Utama dari riset unggulan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74671" y="1627158"/>
        <a:ext cx="1923112" cy="2246732"/>
      </dsp:txXfrm>
    </dsp:sp>
    <dsp:sp modelId="{70FC926C-9A98-2748-AE49-80463A0B77C8}">
      <dsp:nvSpPr>
        <dsp:cNvPr id="0" name=""/>
        <dsp:cNvSpPr/>
      </dsp:nvSpPr>
      <dsp:spPr>
        <a:xfrm>
          <a:off x="1997784" y="1093247"/>
          <a:ext cx="6420108" cy="121464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282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Kemampuan teknologi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1997784" y="1396909"/>
        <a:ext cx="6116446" cy="607323"/>
      </dsp:txXfrm>
    </dsp:sp>
    <dsp:sp modelId="{04DF21B8-CEDF-DF40-9C70-AA51445EEA95}">
      <dsp:nvSpPr>
        <dsp:cNvPr id="0" name=""/>
        <dsp:cNvSpPr/>
      </dsp:nvSpPr>
      <dsp:spPr>
        <a:xfrm>
          <a:off x="1997784" y="2031897"/>
          <a:ext cx="1923112" cy="21894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Bidang-bidang ilmu komplemen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1997784" y="2031897"/>
        <a:ext cx="1923112" cy="2189465"/>
      </dsp:txXfrm>
    </dsp:sp>
    <dsp:sp modelId="{D4C3E2E8-2CE2-4140-96E7-8D05ABC150A6}">
      <dsp:nvSpPr>
        <dsp:cNvPr id="0" name=""/>
        <dsp:cNvSpPr/>
      </dsp:nvSpPr>
      <dsp:spPr>
        <a:xfrm>
          <a:off x="3920896" y="1497986"/>
          <a:ext cx="4496996" cy="121464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282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Kemampuan memproduksi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3920896" y="1801648"/>
        <a:ext cx="4193334" cy="607323"/>
      </dsp:txXfrm>
    </dsp:sp>
    <dsp:sp modelId="{738E90B4-3CC3-1348-8ED8-9B5A5FCCE4D5}">
      <dsp:nvSpPr>
        <dsp:cNvPr id="0" name=""/>
        <dsp:cNvSpPr/>
      </dsp:nvSpPr>
      <dsp:spPr>
        <a:xfrm>
          <a:off x="3920896" y="2436636"/>
          <a:ext cx="1923112" cy="22041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Bidang-bidang komprehensif antara proses dan pendanaan produksi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3920896" y="2436636"/>
        <a:ext cx="1923112" cy="2204105"/>
      </dsp:txXfrm>
    </dsp:sp>
    <dsp:sp modelId="{D0FC41BB-93AE-4840-99EE-6BDE81550F32}">
      <dsp:nvSpPr>
        <dsp:cNvPr id="0" name=""/>
        <dsp:cNvSpPr/>
      </dsp:nvSpPr>
      <dsp:spPr>
        <a:xfrm>
          <a:off x="5844009" y="1902725"/>
          <a:ext cx="2573883" cy="121464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282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Kemampuan Memasarkan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5844009" y="2206387"/>
        <a:ext cx="2270221" cy="607323"/>
      </dsp:txXfrm>
    </dsp:sp>
    <dsp:sp modelId="{9A58164D-65C0-9449-951E-13C5658E8F2A}">
      <dsp:nvSpPr>
        <dsp:cNvPr id="0" name=""/>
        <dsp:cNvSpPr/>
      </dsp:nvSpPr>
      <dsp:spPr>
        <a:xfrm>
          <a:off x="5844009" y="2841375"/>
          <a:ext cx="1940633" cy="2229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000000"/>
              </a:solidFill>
            </a:rPr>
            <a:t>Bidang yang mempertemukan hasil Riset kepada industri</a:t>
          </a:r>
          <a:endParaRPr lang="en-US" sz="1800" b="1" kern="1200" dirty="0">
            <a:solidFill>
              <a:srgbClr val="000000"/>
            </a:solidFill>
          </a:endParaRPr>
        </a:p>
      </dsp:txBody>
      <dsp:txXfrm>
        <a:off x="5844009" y="2841375"/>
        <a:ext cx="1940633" cy="22299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B9916-5C64-5840-8292-915CBF77D38F}">
      <dsp:nvSpPr>
        <dsp:cNvPr id="0" name=""/>
        <dsp:cNvSpPr/>
      </dsp:nvSpPr>
      <dsp:spPr>
        <a:xfrm>
          <a:off x="1348025" y="0"/>
          <a:ext cx="6098838" cy="38117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9BA15C-45C8-724E-AAD3-434D1658F57B}">
      <dsp:nvSpPr>
        <dsp:cNvPr id="0" name=""/>
        <dsp:cNvSpPr/>
      </dsp:nvSpPr>
      <dsp:spPr>
        <a:xfrm>
          <a:off x="2122578" y="2630886"/>
          <a:ext cx="158569" cy="158569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61F49-3C8B-9842-9A58-FB04ABE16BBB}">
      <dsp:nvSpPr>
        <dsp:cNvPr id="0" name=""/>
        <dsp:cNvSpPr/>
      </dsp:nvSpPr>
      <dsp:spPr>
        <a:xfrm>
          <a:off x="2201863" y="2710171"/>
          <a:ext cx="1421029" cy="1101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2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Politik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Identitas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Islam </a:t>
          </a:r>
          <a:r>
            <a:rPr lang="en-US" sz="1200" kern="1200" dirty="0" err="1"/>
            <a:t>dan</a:t>
          </a:r>
          <a:r>
            <a:rPr lang="en-US" sz="1200" kern="1200" dirty="0"/>
            <a:t> </a:t>
          </a:r>
          <a:r>
            <a:rPr lang="en-US" sz="1200" kern="1200" dirty="0" err="1"/>
            <a:t>Politik</a:t>
          </a:r>
          <a:r>
            <a:rPr lang="en-US" sz="1200" kern="1200" dirty="0"/>
            <a:t> </a:t>
          </a:r>
          <a:r>
            <a:rPr lang="en-US" sz="1200" kern="1200" dirty="0" err="1"/>
            <a:t>Identitas</a:t>
          </a:r>
          <a:r>
            <a:rPr lang="en-US" sz="1200" kern="1200" dirty="0"/>
            <a:t> (2008)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Identitas</a:t>
          </a:r>
          <a:r>
            <a:rPr lang="en-US" sz="1200" kern="1200" dirty="0"/>
            <a:t> </a:t>
          </a:r>
          <a:r>
            <a:rPr lang="en-US" sz="1200" kern="1200" dirty="0" err="1"/>
            <a:t>Parpol</a:t>
          </a:r>
          <a:r>
            <a:rPr lang="en-US" sz="1200" kern="1200" dirty="0"/>
            <a:t> Islam (2010)</a:t>
          </a:r>
        </a:p>
      </dsp:txBody>
      <dsp:txXfrm>
        <a:off x="2201863" y="2710171"/>
        <a:ext cx="1421029" cy="1101602"/>
      </dsp:txXfrm>
    </dsp:sp>
    <dsp:sp modelId="{F97B0ABA-2CC0-0B4C-9FE8-E349E1E581CD}">
      <dsp:nvSpPr>
        <dsp:cNvPr id="0" name=""/>
        <dsp:cNvSpPr/>
      </dsp:nvSpPr>
      <dsp:spPr>
        <a:xfrm>
          <a:off x="3522261" y="1594846"/>
          <a:ext cx="286645" cy="286645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6D591-343B-3945-B693-3F160774FD68}">
      <dsp:nvSpPr>
        <dsp:cNvPr id="0" name=""/>
        <dsp:cNvSpPr/>
      </dsp:nvSpPr>
      <dsp:spPr>
        <a:xfrm>
          <a:off x="3665584" y="1738168"/>
          <a:ext cx="1463721" cy="207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8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Civil Society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Peran Ormas dalam penanganan korupsi (2012)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Peran MUI dalam penutupan Dolly Surabaya</a:t>
          </a:r>
        </a:p>
      </dsp:txBody>
      <dsp:txXfrm>
        <a:off x="3665584" y="1738168"/>
        <a:ext cx="1463721" cy="2073605"/>
      </dsp:txXfrm>
    </dsp:sp>
    <dsp:sp modelId="{636379BE-2AF9-5C48-9C37-026988C93837}">
      <dsp:nvSpPr>
        <dsp:cNvPr id="0" name=""/>
        <dsp:cNvSpPr/>
      </dsp:nvSpPr>
      <dsp:spPr>
        <a:xfrm>
          <a:off x="5205541" y="964378"/>
          <a:ext cx="396424" cy="39642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EB8C2-CAF3-F84F-A736-C7E37CFBD768}">
      <dsp:nvSpPr>
        <dsp:cNvPr id="0" name=""/>
        <dsp:cNvSpPr/>
      </dsp:nvSpPr>
      <dsp:spPr>
        <a:xfrm>
          <a:off x="5403753" y="1162591"/>
          <a:ext cx="1463721" cy="2649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05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Urban Politics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City Branding (2014)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/>
            <a:t>Politik Kota (2015)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Power interplay </a:t>
          </a:r>
          <a:r>
            <a:rPr lang="en-US" sz="1200" kern="1200" dirty="0" err="1"/>
            <a:t>Penanganan</a:t>
          </a:r>
          <a:r>
            <a:rPr lang="en-US" sz="1200" kern="1200" dirty="0"/>
            <a:t> Dolly di Surabaya (2017)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Power interplay </a:t>
          </a:r>
          <a:r>
            <a:rPr lang="en-US" sz="1200" kern="1200" dirty="0" err="1"/>
            <a:t>pengembangan</a:t>
          </a:r>
          <a:r>
            <a:rPr lang="en-US" sz="1200" kern="1200" dirty="0"/>
            <a:t> </a:t>
          </a:r>
          <a:r>
            <a:rPr lang="en-US" sz="1200" kern="1200" dirty="0" err="1"/>
            <a:t>pamurbaya</a:t>
          </a:r>
          <a:r>
            <a:rPr lang="en-US" sz="1200" kern="1200" dirty="0"/>
            <a:t> (</a:t>
          </a:r>
          <a:r>
            <a:rPr lang="en-US" sz="1200" kern="1200" dirty="0" smtClean="0"/>
            <a:t>2017)</a:t>
          </a:r>
          <a:endParaRPr lang="en-US" sz="1200" kern="1200" dirty="0"/>
        </a:p>
      </dsp:txBody>
      <dsp:txXfrm>
        <a:off x="5403753" y="1162591"/>
        <a:ext cx="1463721" cy="2649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CFD5F-C001-A84C-BB9B-4BA47E11089A}">
      <dsp:nvSpPr>
        <dsp:cNvPr id="0" name=""/>
        <dsp:cNvSpPr/>
      </dsp:nvSpPr>
      <dsp:spPr>
        <a:xfrm>
          <a:off x="0" y="336940"/>
          <a:ext cx="917446" cy="91744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solidFill>
                <a:srgbClr val="000000"/>
              </a:solidFill>
            </a:rPr>
            <a:t>Kebijakan</a:t>
          </a:r>
          <a:r>
            <a:rPr lang="en-US" sz="900" b="1" kern="1200" dirty="0" smtClean="0">
              <a:solidFill>
                <a:srgbClr val="000000"/>
              </a:solidFill>
            </a:rPr>
            <a:t> </a:t>
          </a:r>
          <a:r>
            <a:rPr lang="en-US" sz="900" b="1" kern="1200" dirty="0" err="1" smtClean="0">
              <a:solidFill>
                <a:srgbClr val="000000"/>
              </a:solidFill>
            </a:rPr>
            <a:t>Dikti</a:t>
          </a:r>
          <a:r>
            <a:rPr lang="en-US" sz="900" b="1" kern="1200" dirty="0" smtClean="0">
              <a:solidFill>
                <a:srgbClr val="000000"/>
              </a:solidFill>
            </a:rPr>
            <a:t> PP </a:t>
          </a:r>
          <a:r>
            <a:rPr lang="en-US" sz="900" b="1" kern="1200" dirty="0" err="1" smtClean="0">
              <a:solidFill>
                <a:srgbClr val="000000"/>
              </a:solidFill>
            </a:rPr>
            <a:t>Muhammadiyah</a:t>
          </a:r>
          <a:r>
            <a:rPr lang="en-US" sz="900" b="1" kern="1200" dirty="0" smtClean="0">
              <a:solidFill>
                <a:srgbClr val="000000"/>
              </a:solidFill>
            </a:rPr>
            <a:t>, </a:t>
          </a:r>
          <a:r>
            <a:rPr lang="en-US" sz="900" b="1" kern="1200" dirty="0" err="1" smtClean="0">
              <a:solidFill>
                <a:srgbClr val="000000"/>
              </a:solidFill>
            </a:rPr>
            <a:t>Senat</a:t>
          </a:r>
          <a:r>
            <a:rPr lang="en-US" sz="900" b="1" kern="1200" dirty="0" smtClean="0">
              <a:solidFill>
                <a:srgbClr val="000000"/>
              </a:solidFill>
            </a:rPr>
            <a:t> </a:t>
          </a:r>
          <a:r>
            <a:rPr lang="en-US" sz="900" b="1" kern="1200" dirty="0" err="1" smtClean="0">
              <a:solidFill>
                <a:srgbClr val="000000"/>
              </a:solidFill>
            </a:rPr>
            <a:t>Universitas</a:t>
          </a:r>
          <a:endParaRPr lang="en-US" sz="900" b="1" kern="1200" dirty="0">
            <a:solidFill>
              <a:srgbClr val="000000"/>
            </a:solidFill>
          </a:endParaRPr>
        </a:p>
      </dsp:txBody>
      <dsp:txXfrm>
        <a:off x="134357" y="471297"/>
        <a:ext cx="648732" cy="648732"/>
      </dsp:txXfrm>
    </dsp:sp>
    <dsp:sp modelId="{0CF3B3C6-2F6F-5F4D-B704-50B10242A196}">
      <dsp:nvSpPr>
        <dsp:cNvPr id="0" name=""/>
        <dsp:cNvSpPr/>
      </dsp:nvSpPr>
      <dsp:spPr>
        <a:xfrm>
          <a:off x="195248" y="1197642"/>
          <a:ext cx="532118" cy="532118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solidFill>
              <a:srgbClr val="000000"/>
            </a:solidFill>
          </a:endParaRPr>
        </a:p>
      </dsp:txBody>
      <dsp:txXfrm>
        <a:off x="265780" y="1401124"/>
        <a:ext cx="391054" cy="125154"/>
      </dsp:txXfrm>
    </dsp:sp>
    <dsp:sp modelId="{AB75CA20-DC5C-5046-A68D-4792F85F7B7D}">
      <dsp:nvSpPr>
        <dsp:cNvPr id="0" name=""/>
        <dsp:cNvSpPr/>
      </dsp:nvSpPr>
      <dsp:spPr>
        <a:xfrm>
          <a:off x="2584" y="1804258"/>
          <a:ext cx="917446" cy="9174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rgbClr val="000000"/>
              </a:solidFill>
            </a:rPr>
            <a:t>Kebijakan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rgbClr val="000000"/>
              </a:solidFill>
            </a:rPr>
            <a:t>Renstra</a:t>
          </a:r>
          <a:r>
            <a:rPr lang="en-US" sz="1100" b="1" kern="1200" dirty="0" smtClean="0">
              <a:solidFill>
                <a:srgbClr val="000000"/>
              </a:solidFill>
            </a:rPr>
            <a:t>  UMJ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136941" y="1938615"/>
        <a:ext cx="648732" cy="648732"/>
      </dsp:txXfrm>
    </dsp:sp>
    <dsp:sp modelId="{E974B520-F5BC-404A-A519-3D468A4B4C29}">
      <dsp:nvSpPr>
        <dsp:cNvPr id="0" name=""/>
        <dsp:cNvSpPr/>
      </dsp:nvSpPr>
      <dsp:spPr>
        <a:xfrm>
          <a:off x="195248" y="2796201"/>
          <a:ext cx="532118" cy="532118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>
            <a:solidFill>
              <a:srgbClr val="000000"/>
            </a:solidFill>
          </a:endParaRPr>
        </a:p>
      </dsp:txBody>
      <dsp:txXfrm>
        <a:off x="265780" y="2999683"/>
        <a:ext cx="391054" cy="125154"/>
      </dsp:txXfrm>
    </dsp:sp>
    <dsp:sp modelId="{AC4A8F24-16BB-A343-9A13-B2BDF0B02F74}">
      <dsp:nvSpPr>
        <dsp:cNvPr id="0" name=""/>
        <dsp:cNvSpPr/>
      </dsp:nvSpPr>
      <dsp:spPr>
        <a:xfrm>
          <a:off x="2584" y="3402816"/>
          <a:ext cx="917446" cy="9174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rgbClr val="000000"/>
              </a:solidFill>
            </a:rPr>
            <a:t>Kebijakan</a:t>
          </a:r>
          <a:r>
            <a:rPr lang="en-US" sz="1100" b="1" kern="1200" dirty="0" smtClean="0">
              <a:solidFill>
                <a:srgbClr val="000000"/>
              </a:solidFill>
            </a:rPr>
            <a:t> lain-lain, </a:t>
          </a:r>
          <a:r>
            <a:rPr lang="en-US" sz="1100" b="1" kern="1200" dirty="0" err="1" smtClean="0">
              <a:solidFill>
                <a:srgbClr val="000000"/>
              </a:solidFill>
            </a:rPr>
            <a:t>evaluasi</a:t>
          </a:r>
          <a:r>
            <a:rPr lang="en-US" sz="1100" b="1" kern="1200" dirty="0" smtClean="0">
              <a:solidFill>
                <a:srgbClr val="000000"/>
              </a:solidFill>
            </a:rPr>
            <a:t> </a:t>
          </a:r>
          <a:r>
            <a:rPr lang="en-US" sz="1100" b="1" kern="1200" dirty="0" err="1" smtClean="0">
              <a:solidFill>
                <a:srgbClr val="000000"/>
              </a:solidFill>
            </a:rPr>
            <a:t>diri</a:t>
          </a:r>
          <a:endParaRPr lang="en-US" sz="1100" b="1" kern="1200" dirty="0">
            <a:solidFill>
              <a:srgbClr val="000000"/>
            </a:solidFill>
          </a:endParaRPr>
        </a:p>
      </dsp:txBody>
      <dsp:txXfrm>
        <a:off x="136941" y="3537173"/>
        <a:ext cx="648732" cy="648732"/>
      </dsp:txXfrm>
    </dsp:sp>
    <dsp:sp modelId="{357974E0-4595-C342-9421-9E26D2DC0625}">
      <dsp:nvSpPr>
        <dsp:cNvPr id="0" name=""/>
        <dsp:cNvSpPr/>
      </dsp:nvSpPr>
      <dsp:spPr>
        <a:xfrm rot="21483036">
          <a:off x="1057695" y="2132641"/>
          <a:ext cx="292198" cy="341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rgbClr val="000000"/>
            </a:solidFill>
          </a:endParaRPr>
        </a:p>
      </dsp:txBody>
      <dsp:txXfrm>
        <a:off x="1057720" y="2202390"/>
        <a:ext cx="204539" cy="204774"/>
      </dsp:txXfrm>
    </dsp:sp>
    <dsp:sp modelId="{86A91154-7CE9-CD43-A45A-98478499748D}">
      <dsp:nvSpPr>
        <dsp:cNvPr id="0" name=""/>
        <dsp:cNvSpPr/>
      </dsp:nvSpPr>
      <dsp:spPr>
        <a:xfrm>
          <a:off x="1470498" y="1345535"/>
          <a:ext cx="1834892" cy="18348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000000"/>
              </a:solidFill>
            </a:rPr>
            <a:t>Renstra</a:t>
          </a:r>
          <a:r>
            <a:rPr lang="en-US" sz="2200" b="1" kern="1200" dirty="0" smtClean="0">
              <a:solidFill>
                <a:srgbClr val="000000"/>
              </a:solidFill>
            </a:rPr>
            <a:t>  </a:t>
          </a:r>
          <a:r>
            <a:rPr lang="en-US" sz="2200" b="1" kern="1200" dirty="0" err="1" smtClean="0">
              <a:solidFill>
                <a:srgbClr val="000000"/>
              </a:solidFill>
            </a:rPr>
            <a:t>Penelitian</a:t>
          </a:r>
          <a:r>
            <a:rPr lang="en-US" sz="2200" b="1" kern="1200" dirty="0" smtClean="0">
              <a:solidFill>
                <a:srgbClr val="000000"/>
              </a:solidFill>
            </a:rPr>
            <a:t> </a:t>
          </a:r>
          <a:r>
            <a:rPr lang="en-US" sz="2200" b="1" kern="1200" dirty="0" err="1" smtClean="0">
              <a:solidFill>
                <a:srgbClr val="000000"/>
              </a:solidFill>
            </a:rPr>
            <a:t>Unggulan</a:t>
          </a:r>
          <a:r>
            <a:rPr lang="en-US" sz="2200" b="1" kern="1200" dirty="0" smtClean="0">
              <a:solidFill>
                <a:srgbClr val="000000"/>
              </a:solidFill>
            </a:rPr>
            <a:t> UMJ</a:t>
          </a:r>
          <a:endParaRPr lang="en-US" sz="2200" b="1" kern="1200" dirty="0">
            <a:solidFill>
              <a:srgbClr val="000000"/>
            </a:solidFill>
          </a:endParaRPr>
        </a:p>
      </dsp:txBody>
      <dsp:txXfrm>
        <a:off x="1739212" y="1614249"/>
        <a:ext cx="1297464" cy="1297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AFF08-3DBA-FB48-B5E4-B2A5ED60F4FB}">
      <dsp:nvSpPr>
        <dsp:cNvPr id="0" name=""/>
        <dsp:cNvSpPr/>
      </dsp:nvSpPr>
      <dsp:spPr>
        <a:xfrm>
          <a:off x="0" y="2280359"/>
          <a:ext cx="4960470" cy="31002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057A7-EA9B-594C-8473-7DC35F9A1848}">
      <dsp:nvSpPr>
        <dsp:cNvPr id="0" name=""/>
        <dsp:cNvSpPr/>
      </dsp:nvSpPr>
      <dsp:spPr>
        <a:xfrm>
          <a:off x="488606" y="3831933"/>
          <a:ext cx="114090" cy="1140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FBA46-F944-9F42-88FE-7F070BDE9BC2}">
      <dsp:nvSpPr>
        <dsp:cNvPr id="0" name=""/>
        <dsp:cNvSpPr/>
      </dsp:nvSpPr>
      <dsp:spPr>
        <a:xfrm>
          <a:off x="545651" y="3888978"/>
          <a:ext cx="848240" cy="737870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5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Penelitian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Dasar</a:t>
          </a:r>
          <a:endParaRPr lang="en-US" sz="1500" kern="1200" dirty="0"/>
        </a:p>
      </dsp:txBody>
      <dsp:txXfrm>
        <a:off x="545651" y="3888978"/>
        <a:ext cx="848240" cy="737870"/>
      </dsp:txXfrm>
    </dsp:sp>
    <dsp:sp modelId="{6D121480-8C7E-614F-B0E5-0CB99C3686C7}">
      <dsp:nvSpPr>
        <dsp:cNvPr id="0" name=""/>
        <dsp:cNvSpPr/>
      </dsp:nvSpPr>
      <dsp:spPr>
        <a:xfrm>
          <a:off x="1294682" y="3110804"/>
          <a:ext cx="198418" cy="198418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207D16-4DA2-774A-A5A6-39C4DCE51FC8}">
      <dsp:nvSpPr>
        <dsp:cNvPr id="0" name=""/>
        <dsp:cNvSpPr/>
      </dsp:nvSpPr>
      <dsp:spPr>
        <a:xfrm>
          <a:off x="1393892" y="3210014"/>
          <a:ext cx="1041698" cy="1416834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13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Teknologi</a:t>
          </a:r>
          <a:endParaRPr lang="en-US" sz="1500" kern="1200" dirty="0"/>
        </a:p>
      </dsp:txBody>
      <dsp:txXfrm>
        <a:off x="1393892" y="3210014"/>
        <a:ext cx="1041698" cy="1416834"/>
      </dsp:txXfrm>
    </dsp:sp>
    <dsp:sp modelId="{BC391CCD-E598-5544-9F0B-8D6E53E61F43}">
      <dsp:nvSpPr>
        <dsp:cNvPr id="0" name=""/>
        <dsp:cNvSpPr/>
      </dsp:nvSpPr>
      <dsp:spPr>
        <a:xfrm>
          <a:off x="2779061" y="2709725"/>
          <a:ext cx="262904" cy="262904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4CDA1B-D415-CF43-A26F-326EA12C936F}">
      <dsp:nvSpPr>
        <dsp:cNvPr id="0" name=""/>
        <dsp:cNvSpPr/>
      </dsp:nvSpPr>
      <dsp:spPr>
        <a:xfrm>
          <a:off x="2745890" y="2500051"/>
          <a:ext cx="1041698" cy="191598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08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Produk</a:t>
          </a:r>
          <a:endParaRPr lang="en-US" sz="1500" kern="1200" dirty="0"/>
        </a:p>
      </dsp:txBody>
      <dsp:txXfrm>
        <a:off x="2745890" y="2500051"/>
        <a:ext cx="1041698" cy="1915981"/>
      </dsp:txXfrm>
    </dsp:sp>
    <dsp:sp modelId="{06B9DB14-AF3B-E843-B4BE-747E9E75323E}">
      <dsp:nvSpPr>
        <dsp:cNvPr id="0" name=""/>
        <dsp:cNvSpPr/>
      </dsp:nvSpPr>
      <dsp:spPr>
        <a:xfrm>
          <a:off x="3704201" y="2190582"/>
          <a:ext cx="352193" cy="352193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27EBAD-C581-9545-BF76-F3B0588E8F58}">
      <dsp:nvSpPr>
        <dsp:cNvPr id="0" name=""/>
        <dsp:cNvSpPr/>
      </dsp:nvSpPr>
      <dsp:spPr>
        <a:xfrm>
          <a:off x="3837338" y="2448662"/>
          <a:ext cx="1041698" cy="2222911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2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Market</a:t>
          </a:r>
          <a:endParaRPr lang="en-US" sz="1500" kern="1200" dirty="0"/>
        </a:p>
      </dsp:txBody>
      <dsp:txXfrm>
        <a:off x="3837338" y="2448662"/>
        <a:ext cx="1041698" cy="2222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F5F3-8F02-9A44-A080-13693B14DA14}">
      <dsp:nvSpPr>
        <dsp:cNvPr id="0" name=""/>
        <dsp:cNvSpPr/>
      </dsp:nvSpPr>
      <dsp:spPr>
        <a:xfrm>
          <a:off x="0" y="96483"/>
          <a:ext cx="8991135" cy="561945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C1223-7E39-4B43-804D-1E6E53018091}">
      <dsp:nvSpPr>
        <dsp:cNvPr id="0" name=""/>
        <dsp:cNvSpPr/>
      </dsp:nvSpPr>
      <dsp:spPr>
        <a:xfrm>
          <a:off x="1141874" y="3975033"/>
          <a:ext cx="233769" cy="2337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97E23-17DD-B242-A025-825D5C8A1283}">
      <dsp:nvSpPr>
        <dsp:cNvPr id="0" name=""/>
        <dsp:cNvSpPr/>
      </dsp:nvSpPr>
      <dsp:spPr>
        <a:xfrm>
          <a:off x="84076" y="2662030"/>
          <a:ext cx="1586598" cy="1909786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70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u="sng" kern="1200" dirty="0" smtClean="0"/>
            <a:t>2015-2019</a:t>
          </a:r>
          <a:endParaRPr lang="en-US" sz="800" b="1" u="sng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Penyusunan</a:t>
          </a:r>
          <a:r>
            <a:rPr lang="en-US" sz="800" kern="1200" dirty="0" smtClean="0"/>
            <a:t> roadmap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unggulan</a:t>
          </a:r>
          <a:r>
            <a:rPr lang="en-US" sz="800" kern="1200" dirty="0" smtClean="0"/>
            <a:t>  </a:t>
          </a:r>
          <a:r>
            <a:rPr lang="en-US" sz="800" kern="1200" dirty="0" err="1" smtClean="0"/>
            <a:t>prodi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fakultas</a:t>
          </a:r>
          <a:r>
            <a:rPr lang="en-US" sz="800" kern="1200" dirty="0" smtClean="0"/>
            <a:t>.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Penyusunan</a:t>
          </a:r>
          <a:r>
            <a:rPr lang="en-US" sz="800" kern="1200" dirty="0" smtClean="0"/>
            <a:t> roadmap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Universitas</a:t>
          </a:r>
          <a:r>
            <a:rPr lang="en-US" sz="800" kern="1200" dirty="0" smtClean="0"/>
            <a:t>.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Penyusunan</a:t>
          </a:r>
          <a:r>
            <a:rPr lang="en-US" sz="800" kern="1200" dirty="0" smtClean="0"/>
            <a:t> RIP UMJ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Pelaksanaan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internal </a:t>
          </a:r>
          <a:r>
            <a:rPr lang="en-US" sz="800" kern="1200" dirty="0" err="1" smtClean="0"/>
            <a:t>fakultas</a:t>
          </a:r>
          <a:r>
            <a:rPr lang="en-US" sz="800" kern="1200" dirty="0" smtClean="0"/>
            <a:t>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Pelaksanaan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monev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internal LPPM UMJ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Pelaksanaan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monev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kemenristedikti</a:t>
          </a:r>
          <a:r>
            <a:rPr lang="en-US" sz="800" kern="1200" dirty="0" smtClean="0"/>
            <a:t>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Pembentukan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kluster-kluster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unggulan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Melaksanakan</a:t>
          </a:r>
          <a:r>
            <a:rPr lang="en-US" sz="800" kern="1200" dirty="0" smtClean="0"/>
            <a:t>  </a:t>
          </a:r>
          <a:r>
            <a:rPr lang="en-US" sz="800" kern="1200" dirty="0" err="1" smtClean="0"/>
            <a:t>kegiatan</a:t>
          </a:r>
          <a:r>
            <a:rPr lang="en-US" sz="800" kern="1200" dirty="0" smtClean="0"/>
            <a:t> ABDIMAS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KKN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Pendataan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laboratorium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ditingkat</a:t>
          </a:r>
          <a:r>
            <a:rPr lang="en-US" sz="800" kern="1200" dirty="0" smtClean="0"/>
            <a:t> </a:t>
          </a:r>
          <a:r>
            <a:rPr lang="en-US" sz="800" kern="1200" dirty="0" err="1" smtClean="0"/>
            <a:t>fakultas</a:t>
          </a:r>
          <a:r>
            <a:rPr lang="en-US" sz="800" kern="1200" dirty="0" smtClean="0"/>
            <a:t> </a:t>
          </a:r>
          <a:r>
            <a:rPr lang="en-US" sz="800" kern="1200" dirty="0" err="1" smtClean="0"/>
            <a:t>untuk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mendukung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abdimas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Membudayakan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desiminasi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hasil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Bersama</a:t>
          </a:r>
          <a:r>
            <a:rPr lang="en-US" sz="800" kern="1200" dirty="0" smtClean="0"/>
            <a:t>  </a:t>
          </a:r>
          <a:r>
            <a:rPr lang="en-US" sz="800" kern="1200" dirty="0" err="1" smtClean="0"/>
            <a:t>sentra</a:t>
          </a:r>
          <a:r>
            <a:rPr lang="en-US" sz="800" kern="1200" dirty="0" smtClean="0"/>
            <a:t> HAKI </a:t>
          </a:r>
          <a:r>
            <a:rPr lang="en-US" sz="800" kern="1200" dirty="0" err="1" smtClean="0"/>
            <a:t>mendorong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mengelola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hasil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yang </a:t>
          </a:r>
          <a:r>
            <a:rPr lang="en-US" sz="800" kern="1200" dirty="0" err="1" smtClean="0"/>
            <a:t>berpotensi</a:t>
          </a:r>
          <a:r>
            <a:rPr lang="en-US" sz="800" kern="1200" dirty="0" smtClean="0"/>
            <a:t> HKI</a:t>
          </a:r>
          <a:endParaRPr lang="en-US" sz="800" kern="1200" dirty="0"/>
        </a:p>
      </dsp:txBody>
      <dsp:txXfrm>
        <a:off x="84076" y="2662030"/>
        <a:ext cx="1586598" cy="1909786"/>
      </dsp:txXfrm>
    </dsp:sp>
    <dsp:sp modelId="{6D14E674-36EA-F54E-836A-61FC584E0E39}">
      <dsp:nvSpPr>
        <dsp:cNvPr id="0" name=""/>
        <dsp:cNvSpPr/>
      </dsp:nvSpPr>
      <dsp:spPr>
        <a:xfrm>
          <a:off x="3205339" y="2447664"/>
          <a:ext cx="422583" cy="422583"/>
        </a:xfrm>
        <a:prstGeom prst="ellipse">
          <a:avLst/>
        </a:prstGeom>
        <a:solidFill>
          <a:schemeClr val="accent2">
            <a:hueOff val="592936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52911-D5BB-A347-B794-069DF37B1CBA}">
      <dsp:nvSpPr>
        <dsp:cNvPr id="0" name=""/>
        <dsp:cNvSpPr/>
      </dsp:nvSpPr>
      <dsp:spPr>
        <a:xfrm>
          <a:off x="1540469" y="2252316"/>
          <a:ext cx="3850119" cy="336623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18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u="sng" kern="1200" dirty="0" smtClean="0"/>
            <a:t>2019-2021</a:t>
          </a:r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800" kern="1200" dirty="0" smtClean="0">
              <a:hlinkClick xmlns:r="http://schemas.openxmlformats.org/officeDocument/2006/relationships" r:id="rId1"/>
            </a:rPr>
            <a:t>www.simlitabmas.umj.ac.id</a:t>
          </a:r>
          <a:r>
            <a:rPr lang="en-ID" sz="800" kern="1200" dirty="0" smtClean="0"/>
            <a:t>  </a:t>
          </a:r>
          <a:r>
            <a:rPr lang="en-ID" sz="800" kern="1200" dirty="0" err="1" smtClean="0"/>
            <a:t>sebagai</a:t>
          </a:r>
          <a:r>
            <a:rPr lang="en-ID" sz="800" kern="1200" dirty="0" smtClean="0"/>
            <a:t> </a:t>
          </a:r>
          <a:r>
            <a:rPr lang="en-ID" sz="800" kern="1200" dirty="0" err="1" smtClean="0"/>
            <a:t>pusat</a:t>
          </a:r>
          <a:r>
            <a:rPr lang="en-ID" sz="800" kern="1200" dirty="0" smtClean="0"/>
            <a:t> </a:t>
          </a:r>
          <a:r>
            <a:rPr lang="en-ID" sz="800" kern="1200" dirty="0" err="1" smtClean="0"/>
            <a:t>tata</a:t>
          </a:r>
          <a:r>
            <a:rPr lang="en-ID" sz="800" kern="1200" dirty="0" smtClean="0"/>
            <a:t> </a:t>
          </a:r>
          <a:r>
            <a:rPr lang="en-ID" sz="800" kern="1200" dirty="0" err="1" smtClean="0"/>
            <a:t>kelola</a:t>
          </a:r>
          <a:r>
            <a:rPr lang="en-ID" sz="800" kern="1200" dirty="0" smtClean="0"/>
            <a:t> </a:t>
          </a:r>
          <a:r>
            <a:rPr lang="en-ID" sz="800" kern="1200" dirty="0" err="1" smtClean="0"/>
            <a:t>dan</a:t>
          </a:r>
          <a:r>
            <a:rPr lang="en-ID" sz="800" kern="1200" dirty="0" smtClean="0"/>
            <a:t> </a:t>
          </a:r>
          <a:r>
            <a:rPr lang="en-ID" sz="800" kern="1200" dirty="0" err="1" smtClean="0"/>
            <a:t>rujukan</a:t>
          </a:r>
          <a:r>
            <a:rPr lang="en-ID" sz="800" kern="1200" dirty="0" smtClean="0"/>
            <a:t> data </a:t>
          </a:r>
          <a:r>
            <a:rPr lang="en-ID" sz="800" kern="1200" dirty="0" err="1" smtClean="0"/>
            <a:t>penelitian</a:t>
          </a:r>
          <a:r>
            <a:rPr lang="en-ID" sz="800" kern="1200" dirty="0" smtClean="0"/>
            <a:t> </a:t>
          </a:r>
          <a:r>
            <a:rPr lang="en-ID" sz="800" kern="1200" dirty="0" err="1" smtClean="0"/>
            <a:t>dan</a:t>
          </a:r>
          <a:r>
            <a:rPr lang="en-ID" sz="800" kern="1200" dirty="0" smtClean="0"/>
            <a:t> </a:t>
          </a:r>
          <a:r>
            <a:rPr lang="en-ID" sz="800" kern="1200" dirty="0" err="1" smtClean="0"/>
            <a:t>pengabdian</a:t>
          </a:r>
          <a:r>
            <a:rPr lang="en-ID" sz="800" kern="1200" dirty="0" smtClean="0"/>
            <a:t> </a:t>
          </a:r>
          <a:r>
            <a:rPr lang="en-ID" sz="800" kern="1200" dirty="0" err="1" smtClean="0"/>
            <a:t>masyarakat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Penyelenggaraan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koordinasi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pembimbingan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Pengabdian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Masyarakat</a:t>
          </a:r>
          <a:r>
            <a:rPr lang="en-US" sz="800" kern="1200" dirty="0" smtClean="0"/>
            <a:t> Internal UMJ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Eksternal</a:t>
          </a:r>
          <a:r>
            <a:rPr lang="en-US" sz="800" kern="1200" dirty="0" smtClean="0"/>
            <a:t> UMJ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Monitoring </a:t>
          </a:r>
          <a:r>
            <a:rPr lang="en-US" sz="800" kern="1200" dirty="0" err="1" smtClean="0"/>
            <a:t>Evaluasi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Pengabdian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Masyarakat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Kerjasama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komunikasi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ilmu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institusi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pemerintah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swasta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dalam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luar</a:t>
          </a:r>
          <a:r>
            <a:rPr lang="en-US" sz="800" kern="1200" dirty="0" smtClean="0"/>
            <a:t> </a:t>
          </a:r>
          <a:r>
            <a:rPr lang="en-US" sz="800" kern="1200" dirty="0" err="1" smtClean="0"/>
            <a:t>negeri</a:t>
          </a:r>
          <a:r>
            <a:rPr lang="en-US" sz="800" kern="1200" dirty="0" smtClean="0"/>
            <a:t>.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Pelatihan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bidang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, </a:t>
          </a:r>
          <a:r>
            <a:rPr lang="en-US" sz="800" kern="1200" dirty="0" err="1" smtClean="0"/>
            <a:t>Keterampilan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Dosen</a:t>
          </a:r>
          <a:r>
            <a:rPr lang="en-US" sz="800" kern="1200" dirty="0" smtClean="0"/>
            <a:t>, </a:t>
          </a:r>
          <a:r>
            <a:rPr lang="en-US" sz="800" kern="1200" dirty="0" err="1" smtClean="0"/>
            <a:t>Pengabdian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Masyarakat</a:t>
          </a:r>
          <a:r>
            <a:rPr lang="en-US" sz="800" kern="1200" dirty="0" smtClean="0"/>
            <a:t>, </a:t>
          </a:r>
          <a:r>
            <a:rPr lang="en-US" sz="800" kern="1200" dirty="0" err="1" smtClean="0"/>
            <a:t>Publikasi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Pengelolaan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Jurnal</a:t>
          </a:r>
          <a:r>
            <a:rPr lang="en-US" sz="800" kern="1200" dirty="0" smtClean="0"/>
            <a:t> 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Seminar, </a:t>
          </a:r>
          <a:r>
            <a:rPr lang="en-US" sz="800" kern="1200" dirty="0" err="1" smtClean="0"/>
            <a:t>lokakarya</a:t>
          </a:r>
          <a:r>
            <a:rPr lang="en-US" sz="800" kern="1200" dirty="0" smtClean="0"/>
            <a:t> (Workshop)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kegiatan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sejenis</a:t>
          </a:r>
          <a:r>
            <a:rPr lang="en-US" sz="800" kern="1200" dirty="0" smtClean="0"/>
            <a:t> </a:t>
          </a:r>
          <a:r>
            <a:rPr lang="en-US" sz="800" kern="1200" dirty="0" err="1" smtClean="0"/>
            <a:t>lainnya</a:t>
          </a:r>
          <a:r>
            <a:rPr lang="en-US" sz="800" kern="1200" dirty="0" smtClean="0"/>
            <a:t>.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Publikasi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jurnal</a:t>
          </a:r>
          <a:r>
            <a:rPr lang="en-US" sz="800" kern="1200" dirty="0" smtClean="0"/>
            <a:t> </a:t>
          </a:r>
          <a:r>
            <a:rPr lang="en-US" sz="800" kern="1200" dirty="0" err="1" smtClean="0"/>
            <a:t>nasional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internasional</a:t>
          </a:r>
          <a:r>
            <a:rPr lang="en-US" sz="800" kern="1200" dirty="0" smtClean="0"/>
            <a:t>, </a:t>
          </a:r>
          <a:r>
            <a:rPr lang="en-US" sz="800" kern="1200" dirty="0" err="1" smtClean="0"/>
            <a:t>Abstrak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Pengabdian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Masyarakat</a:t>
          </a:r>
          <a:r>
            <a:rPr lang="en-US" sz="800" kern="1200" dirty="0" smtClean="0"/>
            <a:t>. 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Layanan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konsultasi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dengan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institusi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dari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luar</a:t>
          </a:r>
          <a:r>
            <a:rPr lang="en-US" sz="800" kern="1200" dirty="0" smtClean="0"/>
            <a:t>.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800" kern="1200" dirty="0" smtClean="0"/>
            <a:t>Penyelenggaraan join riset internasional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Layanan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penyelenggaraan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pelatihan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lokakarya</a:t>
          </a:r>
          <a:r>
            <a:rPr lang="en-US" sz="800" kern="1200" dirty="0" smtClean="0"/>
            <a:t> (Workshop), seminar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Layanan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penelitian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Pengmas</a:t>
          </a:r>
          <a:r>
            <a:rPr lang="en-US" sz="800" kern="1200" dirty="0" smtClean="0"/>
            <a:t> Internal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Eksternal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Penyelenggaraan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Koordinasi</a:t>
          </a:r>
          <a:r>
            <a:rPr lang="en-US" sz="800" kern="1200" dirty="0" smtClean="0"/>
            <a:t> KKN UMJ, KKN Mu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KKN </a:t>
          </a:r>
          <a:r>
            <a:rPr lang="en-US" sz="800" kern="1200" dirty="0" err="1" smtClean="0"/>
            <a:t>Internasional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Penyelenggaraan</a:t>
          </a:r>
          <a:r>
            <a:rPr lang="en-US" sz="800" kern="1200" dirty="0" smtClean="0"/>
            <a:t> Program </a:t>
          </a:r>
          <a:r>
            <a:rPr lang="en-US" sz="800" kern="1200" dirty="0" err="1" smtClean="0"/>
            <a:t>kerjasama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Kemenristekdikti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Institusi</a:t>
          </a:r>
          <a:r>
            <a:rPr lang="en-US" sz="800" kern="1200" dirty="0" smtClean="0"/>
            <a:t> </a:t>
          </a:r>
          <a:r>
            <a:rPr lang="en-US" sz="800" kern="1200" dirty="0" err="1" smtClean="0"/>
            <a:t>luar</a:t>
          </a:r>
          <a:r>
            <a:rPr lang="en-US" sz="800" kern="1200" dirty="0" smtClean="0"/>
            <a:t> </a:t>
          </a:r>
          <a:r>
            <a:rPr lang="en-US" sz="800" kern="1200" dirty="0" err="1" smtClean="0"/>
            <a:t>lainnya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800" kern="1200" dirty="0" smtClean="0"/>
            <a:t>Pembuatan pedoman penguatan inovasi dan komersialisasi penelitian dan pengabdian masyarakat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800" kern="1200" dirty="0" smtClean="0"/>
            <a:t>Bekerjasama dengan sentra HKI untuk pelatihan penyusunan PATEN.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Pembuatan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katalog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Inovasi</a:t>
          </a:r>
          <a:r>
            <a:rPr lang="en-US" sz="800" kern="1200" dirty="0" smtClean="0"/>
            <a:t> UMJ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Pengelolaan</a:t>
          </a:r>
          <a:r>
            <a:rPr lang="en-US" sz="800" kern="1200" dirty="0" smtClean="0"/>
            <a:t>  </a:t>
          </a:r>
          <a:r>
            <a:rPr lang="en-US" sz="800" kern="1200" dirty="0" err="1" smtClean="0"/>
            <a:t>dan</a:t>
          </a:r>
          <a:r>
            <a:rPr lang="en-US" sz="800" kern="1200" dirty="0" smtClean="0"/>
            <a:t> updating web site LPPM UMJ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err="1" smtClean="0"/>
            <a:t>Pengelolaan</a:t>
          </a:r>
          <a:r>
            <a:rPr lang="en-US" sz="800" kern="1200" dirty="0" smtClean="0"/>
            <a:t> website program </a:t>
          </a:r>
          <a:r>
            <a:rPr lang="en-US" sz="800" kern="1200" dirty="0" err="1" smtClean="0"/>
            <a:t>simlitabdimas.umj.ac.id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800" kern="1200" dirty="0" smtClean="0"/>
            <a:t>Terwujudnya internalisasi Al Islam dan Kemuhammadiyahan dalam program penelitian dan pengabdian masyarakat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800" kern="1200" dirty="0" smtClean="0"/>
            <a:t>Fakultas dan prodi mempunyai roadmap penelitian dan pengabdian masyarakat dengan internalisasi nilai-nilai AIK</a:t>
          </a:r>
          <a:endParaRPr lang="en-ID" sz="800" kern="1200" dirty="0"/>
        </a:p>
        <a:p>
          <a:pPr marL="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800" kern="1200" dirty="0" smtClean="0"/>
            <a:t>Setiap dosen memiliki roadmap catur dharma</a:t>
          </a:r>
          <a:endParaRPr lang="en-ID" sz="800" kern="1200" dirty="0"/>
        </a:p>
      </dsp:txBody>
      <dsp:txXfrm>
        <a:off x="1540469" y="2252316"/>
        <a:ext cx="3850119" cy="3366230"/>
      </dsp:txXfrm>
    </dsp:sp>
    <dsp:sp modelId="{009D8214-B17F-4C44-AB31-FF21E588C4B5}">
      <dsp:nvSpPr>
        <dsp:cNvPr id="0" name=""/>
        <dsp:cNvSpPr/>
      </dsp:nvSpPr>
      <dsp:spPr>
        <a:xfrm>
          <a:off x="5686892" y="1518206"/>
          <a:ext cx="584423" cy="584423"/>
        </a:xfrm>
        <a:prstGeom prst="ellipse">
          <a:avLst/>
        </a:prstGeom>
        <a:solidFill>
          <a:schemeClr val="accent2">
            <a:hueOff val="1185871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E8E1A-7E34-964F-8FA6-C3FF46657FE1}">
      <dsp:nvSpPr>
        <dsp:cNvPr id="0" name=""/>
        <dsp:cNvSpPr/>
      </dsp:nvSpPr>
      <dsp:spPr>
        <a:xfrm>
          <a:off x="5028000" y="2207590"/>
          <a:ext cx="3119118" cy="326865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74" tIns="0" rIns="0" bIns="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u="sng" kern="1200" dirty="0" smtClean="0"/>
            <a:t>2021-2025</a:t>
          </a:r>
          <a:endParaRPr lang="en-US" sz="800" b="1" u="sng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Sinergisitas</a:t>
          </a:r>
          <a:r>
            <a:rPr lang="en-US" sz="1050" kern="1200" dirty="0" smtClean="0"/>
            <a:t> program Al-Islam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kemuhammadiyahan</a:t>
          </a:r>
          <a:r>
            <a:rPr lang="en-US" sz="1050" kern="1200" dirty="0" smtClean="0"/>
            <a:t>, </a:t>
          </a:r>
          <a:r>
            <a:rPr lang="en-US" sz="1050" kern="1200" dirty="0" err="1" smtClean="0"/>
            <a:t>pengajaran</a:t>
          </a:r>
          <a:r>
            <a:rPr lang="en-US" sz="1050" kern="1200" dirty="0" smtClean="0"/>
            <a:t>, </a:t>
          </a:r>
          <a:r>
            <a:rPr lang="en-US" sz="1050" kern="1200" dirty="0" err="1" smtClean="0"/>
            <a:t>penelitian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pengabdian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kepada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masyarakat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Peningkatan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kualitas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ekspansi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pemasaran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produk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penelitian</a:t>
          </a:r>
          <a:r>
            <a:rPr lang="en-US" sz="1050" kern="1200" dirty="0" smtClean="0"/>
            <a:t>, </a:t>
          </a:r>
          <a:r>
            <a:rPr lang="en-US" sz="1050" kern="1200" dirty="0" err="1" smtClean="0"/>
            <a:t>publikasi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pengabdian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masyarakat</a:t>
          </a:r>
          <a:r>
            <a:rPr lang="en-US" sz="1050" kern="1200" dirty="0" smtClean="0"/>
            <a:t>.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Peningkatan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kualitas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penelitian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dasar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terapan</a:t>
          </a:r>
          <a:r>
            <a:rPr lang="en-US" sz="1050" kern="1200" dirty="0" smtClean="0"/>
            <a:t>.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Peningkatan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kualitas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Abdimas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Peningkatan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jumlah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publikasi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penelitian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abdimas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dalam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jurnal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bereputasi</a:t>
          </a:r>
          <a:r>
            <a:rPr lang="en-US" sz="1050" kern="1200" dirty="0" smtClean="0"/>
            <a:t>.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Pemasaran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produk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unggulan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hasil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penelitian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abdimas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Penyelenggaraan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penguatan</a:t>
          </a:r>
          <a:r>
            <a:rPr lang="en-US" sz="1050" kern="1200" dirty="0" smtClean="0"/>
            <a:t> Program </a:t>
          </a:r>
          <a:r>
            <a:rPr lang="en-US" sz="1050" kern="1200" dirty="0" err="1" smtClean="0"/>
            <a:t>kerjasama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Kemenristekdikti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Institusi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luar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lainnya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Perlindungan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hak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kekayaan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intelektual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hasil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penelitian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pengabdian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masyarakat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melalui</a:t>
          </a:r>
          <a:r>
            <a:rPr lang="en-US" sz="1050" kern="1200" dirty="0" smtClean="0"/>
            <a:t> PATEN, Design </a:t>
          </a:r>
          <a:r>
            <a:rPr lang="en-US" sz="1050" kern="1200" dirty="0" err="1" smtClean="0"/>
            <a:t>industri</a:t>
          </a:r>
          <a:r>
            <a:rPr lang="en-US" sz="1050" kern="1200" dirty="0" smtClean="0"/>
            <a:t>, </a:t>
          </a:r>
          <a:r>
            <a:rPr lang="en-US" sz="1050" kern="1200" dirty="0" err="1" smtClean="0"/>
            <a:t>hak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cipta</a:t>
          </a:r>
          <a:r>
            <a:rPr lang="en-US" sz="1050" kern="1200" dirty="0" smtClean="0"/>
            <a:t>, </a:t>
          </a:r>
          <a:r>
            <a:rPr lang="en-US" sz="1050" kern="1200" dirty="0" err="1" smtClean="0"/>
            <a:t>merk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dll</a:t>
          </a:r>
          <a:r>
            <a:rPr lang="en-US" sz="1050" kern="1200" dirty="0" smtClean="0"/>
            <a:t>.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Publikasi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katalog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Inovasi</a:t>
          </a:r>
          <a:r>
            <a:rPr lang="en-US" sz="1050" kern="1200" dirty="0" smtClean="0"/>
            <a:t> UMJ</a:t>
          </a:r>
          <a:endParaRPr lang="en-ID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050" kern="1200" dirty="0" smtClean="0"/>
            <a:t>Bekerjasama dengan Kantor Urusan Internasional (KUI) melaksanakan kegiatan internasional.</a:t>
          </a:r>
          <a:endParaRPr lang="en-ID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err="1" smtClean="0"/>
            <a:t>Pengelolaan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updating website program </a:t>
          </a:r>
          <a:r>
            <a:rPr lang="en-US" sz="1050" kern="1200" dirty="0" smtClean="0">
              <a:hlinkClick xmlns:r="http://schemas.openxmlformats.org/officeDocument/2006/relationships" r:id="rId2"/>
            </a:rPr>
            <a:t>www.simlitabdimas.umj.ac.id</a:t>
          </a:r>
          <a:endParaRPr lang="en-ID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D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D" sz="105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D" sz="600" kern="1200" dirty="0"/>
        </a:p>
      </dsp:txBody>
      <dsp:txXfrm>
        <a:off x="5028000" y="2207590"/>
        <a:ext cx="3119118" cy="32686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F5F3-8F02-9A44-A080-13693B14DA14}">
      <dsp:nvSpPr>
        <dsp:cNvPr id="0" name=""/>
        <dsp:cNvSpPr/>
      </dsp:nvSpPr>
      <dsp:spPr>
        <a:xfrm>
          <a:off x="55898" y="-468302"/>
          <a:ext cx="8879337" cy="55495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C1223-7E39-4B43-804D-1E6E53018091}">
      <dsp:nvSpPr>
        <dsp:cNvPr id="0" name=""/>
        <dsp:cNvSpPr/>
      </dsp:nvSpPr>
      <dsp:spPr>
        <a:xfrm>
          <a:off x="1183574" y="3362021"/>
          <a:ext cx="230862" cy="2308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97E23-17DD-B242-A025-825D5C8A1283}">
      <dsp:nvSpPr>
        <dsp:cNvPr id="0" name=""/>
        <dsp:cNvSpPr/>
      </dsp:nvSpPr>
      <dsp:spPr>
        <a:xfrm>
          <a:off x="171814" y="1220735"/>
          <a:ext cx="2410706" cy="3477040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29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1.  </a:t>
          </a:r>
          <a:r>
            <a:rPr lang="en-US" sz="1000" kern="1200" dirty="0" err="1" smtClean="0"/>
            <a:t>Teknologi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bahan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berbasis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bahan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baku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lokal</a:t>
          </a:r>
          <a:r>
            <a:rPr lang="en-US" sz="1000" kern="1200" dirty="0" smtClean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 </a:t>
          </a:r>
          <a:r>
            <a:rPr lang="en-US" sz="1000" kern="1200" dirty="0" err="1" smtClean="0"/>
            <a:t>Rekayasa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Teknologi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mendukung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penguatan</a:t>
          </a:r>
          <a:r>
            <a:rPr lang="en-US" sz="1000" kern="1200" dirty="0" smtClean="0"/>
            <a:t>  IKM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 </a:t>
          </a:r>
          <a:r>
            <a:rPr lang="en-US" sz="1000" kern="1200" dirty="0" err="1" smtClean="0"/>
            <a:t>Kemandirian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berbasis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</a:t>
          </a:r>
          <a:r>
            <a:rPr lang="en-US" sz="1000" kern="1200" dirty="0" err="1" smtClean="0"/>
            <a:t>Energi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konservasi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fokus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energi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baru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terbarukan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 </a:t>
          </a:r>
          <a:r>
            <a:rPr lang="en-US" sz="1000" kern="1200" dirty="0" err="1" smtClean="0"/>
            <a:t>Pendidikan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fokus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pendidikan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r>
            <a:rPr lang="en-US" sz="1000" kern="1200" dirty="0" smtClean="0"/>
            <a:t>: </a:t>
          </a:r>
          <a:r>
            <a:rPr lang="en-US" sz="1000" kern="1200" dirty="0" err="1" smtClean="0"/>
            <a:t>alat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peraga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pendidikan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anak</a:t>
          </a:r>
          <a:r>
            <a:rPr lang="en-US" sz="1000" kern="1200" dirty="0" smtClean="0"/>
            <a:t>,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 </a:t>
          </a:r>
          <a:r>
            <a:rPr lang="en-US" sz="1000" kern="1200" dirty="0" err="1" smtClean="0"/>
            <a:t>Kedokteran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kesehatan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fokus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kesehatan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kesehatan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dasar</a:t>
          </a:r>
          <a:r>
            <a:rPr lang="en-US" sz="1000" kern="1200" dirty="0" smtClean="0"/>
            <a:t>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7. </a:t>
          </a:r>
          <a:r>
            <a:rPr lang="en-US" sz="1000" kern="1200" dirty="0" err="1" smtClean="0"/>
            <a:t>Hukum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Politik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fokus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kemandirian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hukum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politik</a:t>
          </a:r>
          <a:r>
            <a:rPr lang="en-US" sz="1000" kern="1200" dirty="0" smtClean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8. </a:t>
          </a:r>
          <a:r>
            <a:rPr lang="en-US" sz="1000" kern="1200" dirty="0" err="1" smtClean="0"/>
            <a:t>Kewirausahaan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kemandirian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ekonomi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fokus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kemandirian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ekonomi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r>
            <a:rPr lang="en-US" sz="1000" kern="1200" dirty="0" smtClean="0"/>
            <a:t>:  Usaha </a:t>
          </a:r>
          <a:r>
            <a:rPr lang="en-US" sz="1000" kern="1200" dirty="0" err="1" smtClean="0"/>
            <a:t>mikro</a:t>
          </a:r>
          <a:r>
            <a:rPr lang="en-US" sz="1000" kern="1200" dirty="0" smtClean="0"/>
            <a:t> batik </a:t>
          </a:r>
          <a:r>
            <a:rPr lang="en-US" sz="1000" kern="1200" dirty="0" err="1" smtClean="0"/>
            <a:t>kecil</a:t>
          </a:r>
          <a:r>
            <a:rPr lang="en-US" sz="1000" kern="1200" dirty="0" smtClean="0"/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9. </a:t>
          </a:r>
          <a:r>
            <a:rPr lang="en-US" sz="1000" kern="1200" dirty="0" err="1" smtClean="0"/>
            <a:t>Masyarakat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madani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berbasis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r>
            <a:rPr lang="en-US" sz="1000" kern="1200" dirty="0" smtClean="0"/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71814" y="1220735"/>
        <a:ext cx="2410706" cy="3477040"/>
      </dsp:txXfrm>
    </dsp:sp>
    <dsp:sp modelId="{6D14E674-36EA-F54E-836A-61FC584E0E39}">
      <dsp:nvSpPr>
        <dsp:cNvPr id="0" name=""/>
        <dsp:cNvSpPr/>
      </dsp:nvSpPr>
      <dsp:spPr>
        <a:xfrm>
          <a:off x="3221382" y="1853644"/>
          <a:ext cx="417328" cy="4173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52911-D5BB-A347-B794-069DF37B1CBA}">
      <dsp:nvSpPr>
        <dsp:cNvPr id="0" name=""/>
        <dsp:cNvSpPr/>
      </dsp:nvSpPr>
      <dsp:spPr>
        <a:xfrm>
          <a:off x="2639963" y="775033"/>
          <a:ext cx="2365327" cy="3683119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34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PRODUK TERAPAN </a:t>
          </a:r>
          <a:endParaRPr lang="en-US" sz="9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1.Penerapan  </a:t>
          </a:r>
          <a:r>
            <a:rPr lang="en-US" sz="900" kern="1200" dirty="0" err="1" smtClean="0"/>
            <a:t>Teknologi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pangan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 </a:t>
          </a:r>
          <a:r>
            <a:rPr lang="en-US" sz="900" kern="1200" dirty="0" err="1" smtClean="0"/>
            <a:t>bahan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alam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berbasis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bahan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baku</a:t>
          </a:r>
          <a:r>
            <a:rPr lang="en-US" sz="900" kern="1200" dirty="0" smtClean="0"/>
            <a:t> </a:t>
          </a:r>
          <a:r>
            <a:rPr lang="en-US" sz="900" kern="1200" dirty="0" err="1" smtClean="0"/>
            <a:t>lokal</a:t>
          </a:r>
          <a:r>
            <a:rPr lang="en-US" sz="9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2. </a:t>
          </a:r>
          <a:r>
            <a:rPr lang="en-US" sz="900" kern="1200" dirty="0" err="1" smtClean="0"/>
            <a:t>Penerapan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Rekayasa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Teknologi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dalam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mendukung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penguatan</a:t>
          </a:r>
          <a:r>
            <a:rPr lang="en-US" sz="900" kern="1200" dirty="0" smtClean="0"/>
            <a:t> IKM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</a:t>
          </a:r>
          <a:r>
            <a:rPr lang="en-US" sz="900" kern="1200" dirty="0" err="1" smtClean="0"/>
            <a:t>Penerapan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Kemandirian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pangan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berbasis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keluarga</a:t>
          </a:r>
          <a:r>
            <a:rPr lang="en-US" sz="900" kern="1200" dirty="0" smtClean="0"/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4. </a:t>
          </a:r>
          <a:r>
            <a:rPr lang="en-US" sz="900" kern="1200" dirty="0" err="1" smtClean="0"/>
            <a:t>Penerapan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Energi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konservasi</a:t>
          </a:r>
          <a:r>
            <a:rPr lang="en-US" sz="900" kern="1200" dirty="0" smtClean="0"/>
            <a:t>  </a:t>
          </a:r>
          <a:r>
            <a:rPr lang="en-US" sz="900" kern="1200" dirty="0" err="1" smtClean="0"/>
            <a:t>dengan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fokus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energi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baru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terbarukan</a:t>
          </a:r>
          <a:endParaRPr lang="en-US" sz="9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5. </a:t>
          </a:r>
          <a:r>
            <a:rPr lang="en-US" sz="900" kern="1200" dirty="0" err="1" smtClean="0"/>
            <a:t>Penerapan</a:t>
          </a:r>
          <a:r>
            <a:rPr lang="en-US" sz="900" kern="1200" dirty="0" smtClean="0"/>
            <a:t>  </a:t>
          </a:r>
          <a:r>
            <a:rPr lang="en-US" sz="900" kern="1200" dirty="0" err="1" smtClean="0"/>
            <a:t>Pendidikan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dengan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fokus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pendidikan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keluarga</a:t>
          </a:r>
          <a:r>
            <a:rPr lang="en-US" sz="900" kern="1200" dirty="0" smtClean="0"/>
            <a:t>: </a:t>
          </a:r>
          <a:r>
            <a:rPr lang="en-US" sz="900" kern="1200" dirty="0" err="1" smtClean="0"/>
            <a:t>alat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peraga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pendidikan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anak</a:t>
          </a:r>
          <a:r>
            <a:rPr lang="en-US" sz="900" kern="1200" dirty="0" smtClean="0"/>
            <a:t>,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6. </a:t>
          </a:r>
          <a:r>
            <a:rPr lang="en-US" sz="900" kern="1200" dirty="0" err="1" smtClean="0"/>
            <a:t>Penerapan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Kedokteran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kesehatan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dengan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fokus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kesehatan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keluarga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 </a:t>
          </a:r>
          <a:r>
            <a:rPr lang="en-US" sz="900" kern="1200" dirty="0" err="1" smtClean="0"/>
            <a:t>kesehatan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dasar</a:t>
          </a:r>
          <a:r>
            <a:rPr lang="en-US" sz="900" kern="1200" dirty="0" smtClean="0"/>
            <a:t>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7.Penerapan </a:t>
          </a:r>
          <a:r>
            <a:rPr lang="en-US" sz="900" kern="1200" dirty="0" err="1" smtClean="0"/>
            <a:t>Hukum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Politik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dengan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fokus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kemandirian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hukum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politik</a:t>
          </a:r>
          <a:r>
            <a:rPr lang="en-US" sz="9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8. </a:t>
          </a:r>
          <a:r>
            <a:rPr lang="en-US" sz="900" kern="1200" dirty="0" err="1" smtClean="0"/>
            <a:t>Penerapan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Kewirausahaan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kemandirian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ekonomi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dengan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fokus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kemandirian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ekonomi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keluarga</a:t>
          </a:r>
          <a:r>
            <a:rPr lang="en-US" sz="900" kern="1200" dirty="0" smtClean="0"/>
            <a:t>:  Usaha </a:t>
          </a:r>
          <a:r>
            <a:rPr lang="en-US" sz="900" kern="1200" dirty="0" err="1" smtClean="0"/>
            <a:t>mikro</a:t>
          </a:r>
          <a:r>
            <a:rPr lang="en-US" sz="900" kern="1200" dirty="0" smtClean="0"/>
            <a:t> batik </a:t>
          </a:r>
          <a:r>
            <a:rPr lang="en-US" sz="900" kern="1200" dirty="0" err="1" smtClean="0"/>
            <a:t>kecil</a:t>
          </a:r>
          <a:r>
            <a:rPr lang="en-US" sz="900" kern="1200" dirty="0" smtClean="0"/>
            <a:t>.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9. </a:t>
          </a:r>
          <a:r>
            <a:rPr lang="en-US" sz="900" kern="1200" dirty="0" err="1" smtClean="0"/>
            <a:t>Penerapan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Masyarakat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madani</a:t>
          </a:r>
          <a:r>
            <a:rPr lang="en-US" sz="900" kern="1200" dirty="0" smtClean="0"/>
            <a:t> </a:t>
          </a:r>
          <a:r>
            <a:rPr lang="en-US" sz="900" kern="1200" dirty="0" err="1" smtClean="0"/>
            <a:t>berbasis</a:t>
          </a:r>
          <a:r>
            <a:rPr lang="en-US" sz="900" kern="1200" dirty="0" smtClean="0"/>
            <a:t> </a:t>
          </a:r>
          <a:r>
            <a:rPr lang="en-US" sz="900" kern="1200" dirty="0" err="1" smtClean="0"/>
            <a:t>keluarga</a:t>
          </a:r>
          <a:r>
            <a:rPr lang="en-US" sz="900" kern="1200" dirty="0" smtClean="0"/>
            <a:t>.</a:t>
          </a:r>
        </a:p>
      </dsp:txBody>
      <dsp:txXfrm>
        <a:off x="2639963" y="775033"/>
        <a:ext cx="2365327" cy="3683119"/>
      </dsp:txXfrm>
    </dsp:sp>
    <dsp:sp modelId="{009D8214-B17F-4C44-AB31-FF21E588C4B5}">
      <dsp:nvSpPr>
        <dsp:cNvPr id="0" name=""/>
        <dsp:cNvSpPr/>
      </dsp:nvSpPr>
      <dsp:spPr>
        <a:xfrm>
          <a:off x="5672079" y="935742"/>
          <a:ext cx="577156" cy="577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E8E1A-7E34-964F-8FA6-C3FF46657FE1}">
      <dsp:nvSpPr>
        <dsp:cNvPr id="0" name=""/>
        <dsp:cNvSpPr/>
      </dsp:nvSpPr>
      <dsp:spPr>
        <a:xfrm>
          <a:off x="5027763" y="823872"/>
          <a:ext cx="2683598" cy="3686445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24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PRODUK PENGEMBANGAN UNGGULAN UMJ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1.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 Aloe </a:t>
          </a:r>
          <a:r>
            <a:rPr lang="en-US" sz="1000" kern="1200" dirty="0" err="1" smtClean="0"/>
            <a:t>vera</a:t>
          </a:r>
          <a:r>
            <a:rPr lang="en-US" sz="1000" kern="1200" dirty="0" smtClean="0"/>
            <a:t> , Rice bran 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komoditi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lainnya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untuk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industri</a:t>
          </a:r>
          <a:r>
            <a:rPr lang="en-US" sz="1000" kern="1200" dirty="0" smtClean="0"/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2.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Rekayasa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Teknologi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dalam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mendukung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penguatan</a:t>
          </a:r>
          <a:r>
            <a:rPr lang="en-US" sz="1000" kern="1200" dirty="0" smtClean="0"/>
            <a:t> IKM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3.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diversifikasi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olahan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pangan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berbasis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r>
            <a:rPr lang="en-US" sz="1000" kern="1200" dirty="0" smtClean="0"/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Energi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konservasi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fokus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energi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baru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terbarukan</a:t>
          </a:r>
          <a:endParaRPr lang="en-US" sz="10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5.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alat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peraga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pendidikan</a:t>
          </a:r>
          <a:r>
            <a:rPr lang="en-US" sz="1000" kern="1200" dirty="0" smtClean="0"/>
            <a:t>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6.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kesehatan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kesehatan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dasar</a:t>
          </a:r>
          <a:r>
            <a:rPr lang="en-US" sz="1000" kern="1200" dirty="0" smtClean="0"/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7.Pengembangan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rekayasa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bidang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Hukum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Politik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untuk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mewujudkan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kemandirian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hukum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politik</a:t>
          </a:r>
          <a:r>
            <a:rPr lang="en-US" sz="1000" kern="1200" dirty="0" smtClean="0"/>
            <a:t> 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8.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hasil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Kewirausahaan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melalui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sinergi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IKM.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9. </a:t>
          </a:r>
          <a:r>
            <a:rPr lang="en-US" sz="1000" kern="1200" dirty="0" err="1" smtClean="0"/>
            <a:t>Pengembangan</a:t>
          </a:r>
          <a:r>
            <a:rPr lang="en-US" sz="1000" kern="1200" dirty="0" smtClean="0"/>
            <a:t> Model </a:t>
          </a:r>
          <a:r>
            <a:rPr lang="en-US" sz="1000" kern="1200" dirty="0" err="1" smtClean="0"/>
            <a:t>penguatan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Penerapan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nilai-nilai</a:t>
          </a:r>
          <a:r>
            <a:rPr lang="en-US" sz="1000" kern="1200" dirty="0" smtClean="0"/>
            <a:t>  Al Islam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Kemuhammadiyahan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berbasis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keluarga</a:t>
          </a:r>
          <a:r>
            <a:rPr lang="en-US" sz="1000" kern="1200" dirty="0" smtClean="0"/>
            <a:t>.</a:t>
          </a:r>
        </a:p>
      </dsp:txBody>
      <dsp:txXfrm>
        <a:off x="5027763" y="823872"/>
        <a:ext cx="2683598" cy="3686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8F5F3-8F02-9A44-A080-13693B14DA14}">
      <dsp:nvSpPr>
        <dsp:cNvPr id="0" name=""/>
        <dsp:cNvSpPr/>
      </dsp:nvSpPr>
      <dsp:spPr>
        <a:xfrm>
          <a:off x="55898" y="-304901"/>
          <a:ext cx="8879337" cy="554958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02C1223-7E39-4B43-804D-1E6E53018091}">
      <dsp:nvSpPr>
        <dsp:cNvPr id="0" name=""/>
        <dsp:cNvSpPr/>
      </dsp:nvSpPr>
      <dsp:spPr>
        <a:xfrm>
          <a:off x="1183574" y="3525422"/>
          <a:ext cx="230862" cy="2308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97E23-17DD-B242-A025-825D5C8A1283}">
      <dsp:nvSpPr>
        <dsp:cNvPr id="0" name=""/>
        <dsp:cNvSpPr/>
      </dsp:nvSpPr>
      <dsp:spPr>
        <a:xfrm>
          <a:off x="46833" y="2611106"/>
          <a:ext cx="2660669" cy="239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2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Capaian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hasil</a:t>
          </a:r>
          <a:r>
            <a:rPr lang="en-US" sz="1200" kern="1200" dirty="0" smtClean="0"/>
            <a:t>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1. . </a:t>
          </a:r>
          <a:r>
            <a:rPr lang="en-US" sz="1200" kern="1200" dirty="0" err="1" smtClean="0"/>
            <a:t>Tercapainya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kluster</a:t>
          </a:r>
          <a:r>
            <a:rPr lang="en-US" sz="1200" kern="1200" dirty="0" smtClean="0"/>
            <a:t> PKM </a:t>
          </a:r>
          <a:r>
            <a:rPr lang="en-US" sz="1200" kern="1200" dirty="0" err="1" smtClean="0"/>
            <a:t>memuaskan</a:t>
          </a:r>
          <a:endParaRPr lang="en-US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2. </a:t>
          </a:r>
          <a:r>
            <a:rPr lang="en-US" sz="1200" kern="1200" dirty="0" err="1" smtClean="0"/>
            <a:t>Terdapat</a:t>
          </a:r>
          <a:r>
            <a:rPr lang="en-US" sz="1200" kern="1200" dirty="0" smtClean="0"/>
            <a:t> PKM </a:t>
          </a:r>
          <a:r>
            <a:rPr lang="en-US" sz="1200" kern="1200" dirty="0" err="1" smtClean="0"/>
            <a:t>dosen</a:t>
          </a:r>
          <a:r>
            <a:rPr lang="en-US" sz="1200" kern="1200" dirty="0" smtClean="0"/>
            <a:t> yang </a:t>
          </a:r>
          <a:r>
            <a:rPr lang="en-US" sz="1200" kern="1200" dirty="0" err="1" smtClean="0"/>
            <a:t>didanai</a:t>
          </a:r>
          <a:r>
            <a:rPr lang="en-US" sz="1200" kern="1200" dirty="0" smtClean="0"/>
            <a:t> DRPM- </a:t>
          </a:r>
          <a:r>
            <a:rPr lang="en-US" sz="1200" kern="1200" dirty="0" err="1" smtClean="0"/>
            <a:t>Kemenristekdikti</a:t>
          </a:r>
          <a:r>
            <a:rPr lang="en-US" sz="12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3. </a:t>
          </a:r>
          <a:r>
            <a:rPr lang="en-US" sz="1200" kern="1200" dirty="0" err="1" smtClean="0"/>
            <a:t>Terdapat</a:t>
          </a:r>
          <a:r>
            <a:rPr lang="en-US" sz="1200" kern="1200" dirty="0" smtClean="0"/>
            <a:t> PKM </a:t>
          </a:r>
          <a:r>
            <a:rPr lang="en-US" sz="1200" kern="1200" dirty="0" err="1" smtClean="0"/>
            <a:t>dosen</a:t>
          </a:r>
          <a:r>
            <a:rPr lang="en-US" sz="1200" kern="1200" dirty="0" smtClean="0"/>
            <a:t> yang </a:t>
          </a:r>
          <a:r>
            <a:rPr lang="en-US" sz="1200" kern="1200" dirty="0" err="1" smtClean="0"/>
            <a:t>didanai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oleh</a:t>
          </a:r>
          <a:r>
            <a:rPr lang="en-US" sz="1200" kern="1200" dirty="0" smtClean="0"/>
            <a:t> UMJ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4. </a:t>
          </a:r>
          <a:r>
            <a:rPr lang="en-US" sz="1200" kern="1200" dirty="0" err="1" smtClean="0"/>
            <a:t>Terlaksananya</a:t>
          </a:r>
          <a:r>
            <a:rPr lang="en-US" sz="1200" kern="1200" dirty="0" smtClean="0"/>
            <a:t> KKN UMJ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5. </a:t>
          </a:r>
          <a:r>
            <a:rPr lang="en-US" sz="1200" kern="1200" dirty="0" err="1" smtClean="0"/>
            <a:t>Terlaksananya</a:t>
          </a:r>
          <a:r>
            <a:rPr lang="en-US" sz="1200" kern="1200" dirty="0" smtClean="0"/>
            <a:t> KKN-MU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6. </a:t>
          </a:r>
          <a:r>
            <a:rPr lang="en-US" sz="1200" kern="1200" dirty="0" err="1" smtClean="0"/>
            <a:t>Terlaksananya</a:t>
          </a:r>
          <a:r>
            <a:rPr lang="en-US" sz="1200" kern="1200" dirty="0" smtClean="0"/>
            <a:t> Seminar </a:t>
          </a:r>
          <a:r>
            <a:rPr lang="en-US" sz="1200" kern="1200" dirty="0" err="1" smtClean="0"/>
            <a:t>hasil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pengabdian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kepada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masyarakat</a:t>
          </a:r>
          <a:r>
            <a:rPr lang="en-US" sz="1200" kern="1200" dirty="0" smtClean="0"/>
            <a:t> (SEMNASKAT ) UMJ </a:t>
          </a:r>
          <a:r>
            <a:rPr lang="en-US" sz="1200" kern="1200" dirty="0" err="1" smtClean="0"/>
            <a:t>setiap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tahun</a:t>
          </a:r>
          <a:r>
            <a:rPr lang="en-US" sz="12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46833" y="2611106"/>
        <a:ext cx="2660669" cy="2391455"/>
      </dsp:txXfrm>
    </dsp:sp>
    <dsp:sp modelId="{6D14E674-36EA-F54E-836A-61FC584E0E39}">
      <dsp:nvSpPr>
        <dsp:cNvPr id="0" name=""/>
        <dsp:cNvSpPr/>
      </dsp:nvSpPr>
      <dsp:spPr>
        <a:xfrm>
          <a:off x="3221382" y="2017045"/>
          <a:ext cx="417328" cy="4173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52911-D5BB-A347-B794-069DF37B1CBA}">
      <dsp:nvSpPr>
        <dsp:cNvPr id="0" name=""/>
        <dsp:cNvSpPr/>
      </dsp:nvSpPr>
      <dsp:spPr>
        <a:xfrm>
          <a:off x="2531067" y="1253962"/>
          <a:ext cx="3169838" cy="423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134" tIns="0" rIns="0" bIns="0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/>
            <a:t>Capaian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hasil</a:t>
          </a:r>
          <a:r>
            <a:rPr lang="en-US" sz="1050" kern="1200" dirty="0" smtClean="0"/>
            <a:t>  PKM </a:t>
          </a:r>
          <a:r>
            <a:rPr lang="en-US" sz="1050" kern="1200" dirty="0" err="1" smtClean="0"/>
            <a:t>terprogram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berkelanjutan</a:t>
          </a:r>
          <a:r>
            <a:rPr lang="en-US" sz="1050" kern="1200" dirty="0" smtClean="0"/>
            <a:t> :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1. </a:t>
          </a:r>
          <a:r>
            <a:rPr lang="en-US" sz="1050" kern="1200" dirty="0" err="1" smtClean="0"/>
            <a:t>Tercapainya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kluster</a:t>
          </a:r>
          <a:r>
            <a:rPr lang="en-US" sz="1050" kern="1200" dirty="0" smtClean="0"/>
            <a:t> PKM </a:t>
          </a:r>
          <a:r>
            <a:rPr lang="en-US" sz="1050" kern="1200" dirty="0" err="1" smtClean="0"/>
            <a:t>sangat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memuaskan</a:t>
          </a:r>
          <a:endParaRPr lang="en-U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2. </a:t>
          </a:r>
          <a:r>
            <a:rPr lang="en-US" sz="1050" kern="1200" dirty="0" err="1" smtClean="0"/>
            <a:t>Terlaksananya</a:t>
          </a:r>
          <a:r>
            <a:rPr lang="en-US" sz="1050" kern="1200" dirty="0" smtClean="0"/>
            <a:t> program PKM </a:t>
          </a:r>
          <a:r>
            <a:rPr lang="en-US" sz="1050" kern="1200" dirty="0" err="1" smtClean="0"/>
            <a:t>dosen</a:t>
          </a:r>
          <a:r>
            <a:rPr lang="en-US" sz="1050" kern="1200" dirty="0" smtClean="0"/>
            <a:t> yang </a:t>
          </a:r>
          <a:r>
            <a:rPr lang="en-US" sz="1050" kern="1200" dirty="0" err="1" smtClean="0"/>
            <a:t>didanai</a:t>
          </a:r>
          <a:r>
            <a:rPr lang="en-US" sz="1050" kern="1200" dirty="0" smtClean="0"/>
            <a:t> DRPM- </a:t>
          </a:r>
          <a:r>
            <a:rPr lang="en-US" sz="1050" kern="1200" dirty="0" err="1" smtClean="0"/>
            <a:t>Kemenristekdikti</a:t>
          </a:r>
          <a:r>
            <a:rPr lang="en-US" sz="1050" kern="1200" dirty="0" smtClean="0"/>
            <a:t> yang </a:t>
          </a:r>
          <a:r>
            <a:rPr lang="en-US" sz="1050" kern="1200" dirty="0" err="1" smtClean="0"/>
            <a:t>melibatkan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mahasiswa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tendik</a:t>
          </a:r>
          <a:endParaRPr lang="en-U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3.  </a:t>
          </a:r>
          <a:r>
            <a:rPr lang="en-US" sz="1050" kern="1200" dirty="0" err="1" smtClean="0"/>
            <a:t>Terdapat</a:t>
          </a:r>
          <a:r>
            <a:rPr lang="en-US" sz="1050" kern="1200" dirty="0" smtClean="0"/>
            <a:t> PKM </a:t>
          </a:r>
          <a:r>
            <a:rPr lang="en-US" sz="1050" kern="1200" dirty="0" err="1" smtClean="0"/>
            <a:t>dosen</a:t>
          </a:r>
          <a:r>
            <a:rPr lang="en-US" sz="1050" kern="1200" dirty="0" smtClean="0"/>
            <a:t> yang </a:t>
          </a:r>
          <a:r>
            <a:rPr lang="en-US" sz="1050" kern="1200" dirty="0" err="1" smtClean="0"/>
            <a:t>didanai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oleh</a:t>
          </a:r>
          <a:r>
            <a:rPr lang="en-US" sz="1050" kern="1200" dirty="0" smtClean="0"/>
            <a:t> UMJ yang </a:t>
          </a:r>
          <a:r>
            <a:rPr lang="en-US" sz="1050" kern="1200" dirty="0" err="1" smtClean="0"/>
            <a:t>melibatkan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mahasiswa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tendik</a:t>
          </a:r>
          <a:endParaRPr lang="en-U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4. </a:t>
          </a:r>
          <a:r>
            <a:rPr lang="en-US" sz="1050" kern="1200" dirty="0" err="1" smtClean="0"/>
            <a:t>Terlaksananya</a:t>
          </a:r>
          <a:r>
            <a:rPr lang="en-US" sz="1050" kern="1200" dirty="0" smtClean="0"/>
            <a:t> program  KKN UMJ </a:t>
          </a:r>
          <a:r>
            <a:rPr lang="en-US" sz="1050" kern="1200" dirty="0" err="1" smtClean="0"/>
            <a:t>mellaui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sistem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informasi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kkn.umj.ac.id</a:t>
          </a:r>
          <a:r>
            <a:rPr lang="en-US" sz="1050" kern="1200" dirty="0" smtClean="0"/>
            <a:t> 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terpublikasi</a:t>
          </a:r>
          <a:r>
            <a:rPr lang="en-US" sz="1050" kern="1200" dirty="0" smtClean="0"/>
            <a:t> (</a:t>
          </a:r>
          <a:r>
            <a:rPr lang="en-US" sz="1050" kern="1200" dirty="0" err="1" smtClean="0"/>
            <a:t>berita</a:t>
          </a:r>
          <a:r>
            <a:rPr lang="en-US" sz="1050" kern="1200" dirty="0" smtClean="0"/>
            <a:t> media online, </a:t>
          </a:r>
          <a:r>
            <a:rPr lang="en-US" sz="1050" kern="1200" dirty="0" err="1" smtClean="0"/>
            <a:t>youtube</a:t>
          </a:r>
          <a:r>
            <a:rPr lang="en-US" sz="1050" kern="1200" dirty="0" smtClean="0"/>
            <a:t>, </a:t>
          </a:r>
          <a:r>
            <a:rPr lang="en-US" sz="1050" kern="1200" dirty="0" err="1" smtClean="0"/>
            <a:t>prosidiing</a:t>
          </a:r>
          <a:r>
            <a:rPr lang="en-US" sz="1050" kern="1200" dirty="0" smtClean="0"/>
            <a:t>)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5. </a:t>
          </a:r>
          <a:r>
            <a:rPr lang="en-US" sz="1050" kern="1200" dirty="0" err="1" smtClean="0"/>
            <a:t>Terlaksananya</a:t>
          </a:r>
          <a:r>
            <a:rPr lang="en-US" sz="1050" kern="1200" dirty="0" smtClean="0"/>
            <a:t> program KKN-MU yang </a:t>
          </a:r>
          <a:r>
            <a:rPr lang="en-US" sz="1050" kern="1200" dirty="0" err="1" smtClean="0"/>
            <a:t>terpublikasi</a:t>
          </a:r>
          <a:r>
            <a:rPr lang="en-US" sz="1050" kern="1200" dirty="0" smtClean="0"/>
            <a:t> (</a:t>
          </a:r>
          <a:r>
            <a:rPr lang="en-US" sz="1050" kern="1200" dirty="0" err="1" smtClean="0"/>
            <a:t>berita</a:t>
          </a:r>
          <a:r>
            <a:rPr lang="en-US" sz="1050" kern="1200" dirty="0" smtClean="0"/>
            <a:t> media online, </a:t>
          </a:r>
          <a:r>
            <a:rPr lang="en-US" sz="1050" kern="1200" dirty="0" err="1" smtClean="0"/>
            <a:t>youtube</a:t>
          </a:r>
          <a:r>
            <a:rPr lang="en-US" sz="1050" kern="1200" dirty="0" smtClean="0"/>
            <a:t>, </a:t>
          </a:r>
          <a:r>
            <a:rPr lang="en-US" sz="1050" kern="1200" dirty="0" err="1" smtClean="0"/>
            <a:t>buku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prosiding</a:t>
          </a:r>
          <a:r>
            <a:rPr lang="en-US" sz="1050" kern="1200" dirty="0" smtClean="0"/>
            <a:t>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6. </a:t>
          </a:r>
          <a:r>
            <a:rPr lang="en-US" sz="1050" kern="1200" dirty="0" err="1" smtClean="0"/>
            <a:t>Terlaksananya</a:t>
          </a:r>
          <a:r>
            <a:rPr lang="en-US" sz="1050" kern="1200" dirty="0" smtClean="0"/>
            <a:t> Seminar </a:t>
          </a:r>
          <a:r>
            <a:rPr lang="en-US" sz="1050" kern="1200" dirty="0" err="1" smtClean="0"/>
            <a:t>hasil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pengabdian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kepada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masyarakat</a:t>
          </a:r>
          <a:r>
            <a:rPr lang="en-US" sz="1050" kern="1200" dirty="0" smtClean="0"/>
            <a:t> (SEMNASKAT ) UMJ </a:t>
          </a:r>
          <a:r>
            <a:rPr lang="en-US" sz="1050" kern="1200" dirty="0" err="1" smtClean="0"/>
            <a:t>setiap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tahun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dengan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luaran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prosiding</a:t>
          </a:r>
          <a:r>
            <a:rPr lang="en-US" sz="1050" kern="1200" dirty="0" smtClean="0"/>
            <a:t> online 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7. </a:t>
          </a:r>
          <a:r>
            <a:rPr lang="en-US" sz="1050" kern="1200" dirty="0" err="1" smtClean="0"/>
            <a:t>Tersedianya</a:t>
          </a:r>
          <a:r>
            <a:rPr lang="en-US" sz="1050" kern="1200" dirty="0" smtClean="0"/>
            <a:t> data </a:t>
          </a:r>
          <a:r>
            <a:rPr lang="en-US" sz="1050" kern="1200" dirty="0" err="1" smtClean="0"/>
            <a:t>kegiatan</a:t>
          </a:r>
          <a:r>
            <a:rPr lang="en-US" sz="1050" kern="1200" dirty="0" smtClean="0"/>
            <a:t> PKM </a:t>
          </a:r>
          <a:r>
            <a:rPr lang="en-US" sz="1050" kern="1200" dirty="0" err="1" smtClean="0"/>
            <a:t>dosen</a:t>
          </a:r>
          <a:r>
            <a:rPr lang="en-US" sz="1050" kern="1200" dirty="0" smtClean="0"/>
            <a:t>  di </a:t>
          </a:r>
          <a:r>
            <a:rPr lang="en-US" sz="1050" kern="1200" dirty="0" err="1" smtClean="0"/>
            <a:t>simlitabmas.umj.ac.id</a:t>
          </a:r>
          <a:endParaRPr lang="en-US" sz="1050" kern="1200" dirty="0" smtClean="0"/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8. </a:t>
          </a:r>
          <a:r>
            <a:rPr lang="en-US" sz="1050" kern="1200" dirty="0" err="1" smtClean="0"/>
            <a:t>Tersedianya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jurnal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pengabdian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masyarakat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bidang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sainstek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dan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soshum</a:t>
          </a:r>
          <a:r>
            <a:rPr lang="en-US" sz="1050" kern="1200" dirty="0" smtClean="0"/>
            <a:t>  yang </a:t>
          </a:r>
          <a:r>
            <a:rPr lang="en-US" sz="1050" kern="1200" dirty="0" err="1" smtClean="0"/>
            <a:t>terakreditas</a:t>
          </a:r>
          <a:r>
            <a:rPr lang="en-US" sz="1050" kern="1200" dirty="0" smtClean="0"/>
            <a:t> SINTA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9. </a:t>
          </a:r>
          <a:r>
            <a:rPr lang="en-US" sz="1050" kern="1200" dirty="0" err="1" smtClean="0"/>
            <a:t>Terlaksananya</a:t>
          </a:r>
          <a:r>
            <a:rPr lang="en-US" sz="1050" kern="1200" dirty="0" smtClean="0"/>
            <a:t> PKM </a:t>
          </a:r>
          <a:r>
            <a:rPr lang="en-US" sz="1050" kern="1200" dirty="0" err="1" smtClean="0"/>
            <a:t>dengan</a:t>
          </a:r>
          <a:r>
            <a:rPr lang="en-US" sz="1050" kern="1200" dirty="0" smtClean="0"/>
            <a:t>  </a:t>
          </a:r>
          <a:r>
            <a:rPr lang="en-US" sz="1050" kern="1200" dirty="0" err="1" smtClean="0"/>
            <a:t>Lembaga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pengembangan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cabang</a:t>
          </a:r>
          <a:r>
            <a:rPr lang="en-US" sz="1050" kern="1200" dirty="0" smtClean="0"/>
            <a:t> ranting (LPCR)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 smtClean="0"/>
        </a:p>
      </dsp:txBody>
      <dsp:txXfrm>
        <a:off x="2531067" y="1253962"/>
        <a:ext cx="3169838" cy="4238580"/>
      </dsp:txXfrm>
    </dsp:sp>
    <dsp:sp modelId="{009D8214-B17F-4C44-AB31-FF21E588C4B5}">
      <dsp:nvSpPr>
        <dsp:cNvPr id="0" name=""/>
        <dsp:cNvSpPr/>
      </dsp:nvSpPr>
      <dsp:spPr>
        <a:xfrm>
          <a:off x="5672079" y="1099143"/>
          <a:ext cx="577156" cy="57715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5000"/>
                <a:shade val="7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38100" dist="25400" dir="6600000" sx="101000" sy="101000" rotWithShape="0">
            <a:srgbClr val="00000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CE8E1A-7E34-964F-8FA6-C3FF46657FE1}">
      <dsp:nvSpPr>
        <dsp:cNvPr id="0" name=""/>
        <dsp:cNvSpPr/>
      </dsp:nvSpPr>
      <dsp:spPr>
        <a:xfrm>
          <a:off x="5421227" y="976647"/>
          <a:ext cx="3264967" cy="4308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2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Produk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Hasil</a:t>
          </a:r>
          <a:r>
            <a:rPr lang="en-US" sz="1100" kern="1200" dirty="0" smtClean="0"/>
            <a:t>  PKM UMJ yang </a:t>
          </a:r>
          <a:r>
            <a:rPr lang="en-US" sz="1100" kern="1200" dirty="0" err="1" smtClean="0"/>
            <a:t>unggul</a:t>
          </a:r>
          <a:r>
            <a:rPr lang="en-US" sz="1100" kern="1200" dirty="0" smtClean="0"/>
            <a:t>: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1. </a:t>
          </a:r>
          <a:r>
            <a:rPr lang="en-US" sz="1100" kern="1200" dirty="0" err="1" smtClean="0"/>
            <a:t>Meningkatnya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Kluster</a:t>
          </a:r>
          <a:r>
            <a:rPr lang="en-US" sz="1100" kern="1200" dirty="0" smtClean="0"/>
            <a:t> PKM </a:t>
          </a:r>
          <a:r>
            <a:rPr lang="en-US" sz="1100" kern="1200" dirty="0" err="1" smtClean="0"/>
            <a:t>menjadi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unggul</a:t>
          </a:r>
          <a:r>
            <a:rPr lang="en-US" sz="1100" kern="1200" dirty="0" smtClean="0"/>
            <a:t>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2. </a:t>
          </a:r>
          <a:r>
            <a:rPr lang="en-US" sz="1100" kern="1200" dirty="0" err="1" smtClean="0"/>
            <a:t>Meningkatnya</a:t>
          </a:r>
          <a:r>
            <a:rPr lang="en-US" sz="1100" kern="1200" dirty="0" smtClean="0"/>
            <a:t> program PKM </a:t>
          </a:r>
          <a:r>
            <a:rPr lang="en-US" sz="1100" kern="1200" dirty="0" err="1" smtClean="0"/>
            <a:t>dosen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didanai</a:t>
          </a:r>
          <a:r>
            <a:rPr lang="en-US" sz="1100" kern="1200" dirty="0" smtClean="0"/>
            <a:t> DRPM- </a:t>
          </a:r>
          <a:r>
            <a:rPr lang="en-US" sz="1100" kern="1200" dirty="0" err="1" smtClean="0"/>
            <a:t>Kemenristekdikti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melibatkan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mahasiswa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tendik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3. </a:t>
          </a:r>
          <a:r>
            <a:rPr lang="en-US" sz="1100" kern="1200" dirty="0" err="1" smtClean="0"/>
            <a:t>Meningkatnya</a:t>
          </a:r>
          <a:r>
            <a:rPr lang="en-US" sz="1100" kern="1200" dirty="0" smtClean="0"/>
            <a:t>  PKM </a:t>
          </a:r>
          <a:r>
            <a:rPr lang="en-US" sz="1100" kern="1200" dirty="0" err="1" smtClean="0"/>
            <a:t>dosen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didanai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oleh</a:t>
          </a:r>
          <a:r>
            <a:rPr lang="en-US" sz="1100" kern="1200" dirty="0" smtClean="0"/>
            <a:t> UMJ yang </a:t>
          </a:r>
          <a:r>
            <a:rPr lang="en-US" sz="1100" kern="1200" dirty="0" err="1" smtClean="0"/>
            <a:t>melibatkan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mahasiswa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tendik</a:t>
          </a:r>
          <a:endParaRPr lang="en-US" sz="110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4. </a:t>
          </a:r>
          <a:r>
            <a:rPr lang="en-US" sz="1100" kern="1200" dirty="0" err="1" smtClean="0"/>
            <a:t>Meningkatnya</a:t>
          </a:r>
          <a:r>
            <a:rPr lang="en-US" sz="1100" kern="1200" dirty="0" smtClean="0"/>
            <a:t> program  KKN UMJ </a:t>
          </a:r>
          <a:r>
            <a:rPr lang="en-US" sz="1100" kern="1200" dirty="0" err="1" smtClean="0"/>
            <a:t>melalui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sistem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informasi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kkn.umj.ac.id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terpublikasi</a:t>
          </a:r>
          <a:r>
            <a:rPr lang="en-US" sz="1100" kern="1200" dirty="0" smtClean="0"/>
            <a:t> (</a:t>
          </a:r>
          <a:r>
            <a:rPr lang="en-US" sz="1100" kern="1200" dirty="0" err="1" smtClean="0"/>
            <a:t>berita</a:t>
          </a:r>
          <a:r>
            <a:rPr lang="en-US" sz="1100" kern="1200" dirty="0" smtClean="0"/>
            <a:t> media online, </a:t>
          </a:r>
          <a:r>
            <a:rPr lang="en-US" sz="1100" kern="1200" dirty="0" err="1" smtClean="0"/>
            <a:t>youtube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prosidiing</a:t>
          </a:r>
          <a:r>
            <a:rPr lang="en-US" sz="1100" kern="1200" dirty="0" smtClean="0"/>
            <a:t>)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5. </a:t>
          </a:r>
          <a:r>
            <a:rPr lang="en-US" sz="1100" kern="1200" dirty="0" err="1" smtClean="0"/>
            <a:t>Meningkatnya</a:t>
          </a:r>
          <a:r>
            <a:rPr lang="en-US" sz="1100" kern="1200" dirty="0" smtClean="0"/>
            <a:t> program KKN-MU yang </a:t>
          </a:r>
          <a:r>
            <a:rPr lang="en-US" sz="1100" kern="1200" dirty="0" err="1" smtClean="0"/>
            <a:t>terpublikasi</a:t>
          </a:r>
          <a:r>
            <a:rPr lang="en-US" sz="1100" kern="1200" dirty="0" smtClean="0"/>
            <a:t> (</a:t>
          </a:r>
          <a:r>
            <a:rPr lang="en-US" sz="1100" kern="1200" dirty="0" err="1" smtClean="0"/>
            <a:t>berita</a:t>
          </a:r>
          <a:r>
            <a:rPr lang="en-US" sz="1100" kern="1200" dirty="0" smtClean="0"/>
            <a:t> media online, </a:t>
          </a:r>
          <a:r>
            <a:rPr lang="en-US" sz="1100" kern="1200" dirty="0" err="1" smtClean="0"/>
            <a:t>youtube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buku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prosiding</a:t>
          </a:r>
          <a:r>
            <a:rPr lang="en-US" sz="1100" kern="1200" dirty="0" smtClean="0"/>
            <a:t>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6. </a:t>
          </a:r>
          <a:r>
            <a:rPr lang="en-US" sz="1100" kern="1200" dirty="0" err="1" smtClean="0"/>
            <a:t>Meningkatnya</a:t>
          </a:r>
          <a:r>
            <a:rPr lang="en-US" sz="1100" kern="1200" dirty="0" smtClean="0"/>
            <a:t> Seminar </a:t>
          </a:r>
          <a:r>
            <a:rPr lang="en-US" sz="1100" kern="1200" dirty="0" err="1" smtClean="0"/>
            <a:t>hasil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pengabdian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kepada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masyarakat</a:t>
          </a:r>
          <a:r>
            <a:rPr lang="en-US" sz="1100" kern="1200" dirty="0" smtClean="0"/>
            <a:t> (SEMNASKAT ) UMJ </a:t>
          </a:r>
          <a:r>
            <a:rPr lang="en-US" sz="1100" kern="1200" dirty="0" err="1" smtClean="0"/>
            <a:t>setiap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tahun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dengan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luaran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prosiding</a:t>
          </a:r>
          <a:r>
            <a:rPr lang="en-US" sz="1100" kern="1200" dirty="0" smtClean="0"/>
            <a:t> online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7. </a:t>
          </a:r>
          <a:r>
            <a:rPr lang="en-US" sz="1100" kern="1200" dirty="0" err="1" smtClean="0"/>
            <a:t>Tersedianya</a:t>
          </a:r>
          <a:r>
            <a:rPr lang="en-US" sz="1100" kern="1200" dirty="0" smtClean="0"/>
            <a:t> data </a:t>
          </a:r>
          <a:r>
            <a:rPr lang="en-US" sz="1100" kern="1200" dirty="0" err="1" smtClean="0"/>
            <a:t>kegiatan</a:t>
          </a:r>
          <a:r>
            <a:rPr lang="en-US" sz="1100" kern="1200" dirty="0" smtClean="0"/>
            <a:t> PKM </a:t>
          </a:r>
          <a:r>
            <a:rPr lang="en-US" sz="1100" kern="1200" dirty="0" err="1" smtClean="0"/>
            <a:t>dosen</a:t>
          </a:r>
          <a:r>
            <a:rPr lang="en-US" sz="1100" kern="1200" dirty="0" smtClean="0"/>
            <a:t>  di </a:t>
          </a:r>
          <a:r>
            <a:rPr lang="en-US" sz="1100" kern="1200" dirty="0" err="1" smtClean="0"/>
            <a:t>simlitabmas.umj.ac.id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menjadi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rujukan</a:t>
          </a:r>
          <a:r>
            <a:rPr lang="en-US" sz="1100" kern="1200" dirty="0" smtClean="0"/>
            <a:t> 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8. </a:t>
          </a:r>
          <a:r>
            <a:rPr lang="en-US" sz="1100" kern="1200" dirty="0" err="1" smtClean="0"/>
            <a:t>Tersedianya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jurnal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pengabdian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masyarakat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bidang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sainstek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soshum</a:t>
          </a:r>
          <a:r>
            <a:rPr lang="en-US" sz="1100" kern="1200" dirty="0" smtClean="0"/>
            <a:t>  yang </a:t>
          </a:r>
          <a:r>
            <a:rPr lang="en-US" sz="1100" kern="1200" dirty="0" err="1" smtClean="0"/>
            <a:t>terakreditas</a:t>
          </a:r>
          <a:r>
            <a:rPr lang="en-US" sz="1100" kern="1200" dirty="0" smtClean="0"/>
            <a:t> SINTA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9.Pengembangan  PKM </a:t>
          </a:r>
          <a:r>
            <a:rPr lang="en-US" sz="1100" kern="1200" dirty="0" err="1" smtClean="0"/>
            <a:t>dengan</a:t>
          </a:r>
          <a:r>
            <a:rPr lang="en-US" sz="1100" kern="1200" dirty="0" smtClean="0"/>
            <a:t>  </a:t>
          </a:r>
          <a:r>
            <a:rPr lang="en-US" sz="1100" kern="1200" dirty="0" err="1" smtClean="0"/>
            <a:t>Lembaga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pengembangan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cabang</a:t>
          </a:r>
          <a:r>
            <a:rPr lang="en-US" sz="1100" kern="1200" dirty="0" smtClean="0"/>
            <a:t> ranting (LPCR)</a:t>
          </a:r>
        </a:p>
      </dsp:txBody>
      <dsp:txXfrm>
        <a:off x="5421227" y="976647"/>
        <a:ext cx="3264967" cy="43085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B1566-8593-F042-AAB0-D576949D6701}">
      <dsp:nvSpPr>
        <dsp:cNvPr id="0" name=""/>
        <dsp:cNvSpPr/>
      </dsp:nvSpPr>
      <dsp:spPr>
        <a:xfrm>
          <a:off x="803276" y="0"/>
          <a:ext cx="4988860" cy="498886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UNIVERSITAS BERDASAR PADA NILAI-NILAI AIK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362295" y="249443"/>
        <a:ext cx="1870822" cy="498886"/>
      </dsp:txXfrm>
    </dsp:sp>
    <dsp:sp modelId="{5767C056-1A55-7B46-821F-6A7A0E9C4EE7}">
      <dsp:nvSpPr>
        <dsp:cNvPr id="0" name=""/>
        <dsp:cNvSpPr/>
      </dsp:nvSpPr>
      <dsp:spPr>
        <a:xfrm>
          <a:off x="1095074" y="748328"/>
          <a:ext cx="4240531" cy="4240531"/>
        </a:xfrm>
        <a:prstGeom prst="ellips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FAKULTAS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300976" y="992159"/>
        <a:ext cx="1828728" cy="487661"/>
      </dsp:txXfrm>
    </dsp:sp>
    <dsp:sp modelId="{6317F0DE-FC5A-7B4C-8FF9-F951354416B4}">
      <dsp:nvSpPr>
        <dsp:cNvPr id="0" name=""/>
        <dsp:cNvSpPr/>
      </dsp:nvSpPr>
      <dsp:spPr>
        <a:xfrm>
          <a:off x="1469239" y="1496657"/>
          <a:ext cx="3492202" cy="3492202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PROGRAM STUDI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311733" y="1737619"/>
        <a:ext cx="1807214" cy="481923"/>
      </dsp:txXfrm>
    </dsp:sp>
    <dsp:sp modelId="{18F16AC0-C7FF-854C-98FC-7A55D3485FEB}">
      <dsp:nvSpPr>
        <dsp:cNvPr id="0" name=""/>
        <dsp:cNvSpPr/>
      </dsp:nvSpPr>
      <dsp:spPr>
        <a:xfrm>
          <a:off x="1843403" y="2244987"/>
          <a:ext cx="2743873" cy="2743873"/>
        </a:xfrm>
        <a:prstGeom prst="ellips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KELOMPOK BIDANG KEAHLIAN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474494" y="2491935"/>
        <a:ext cx="1481691" cy="493897"/>
      </dsp:txXfrm>
    </dsp:sp>
    <dsp:sp modelId="{06661DDE-5C1C-0549-9A4C-ACFFCA244C10}">
      <dsp:nvSpPr>
        <dsp:cNvPr id="0" name=""/>
        <dsp:cNvSpPr/>
      </dsp:nvSpPr>
      <dsp:spPr>
        <a:xfrm>
          <a:off x="2217568" y="2993316"/>
          <a:ext cx="1995544" cy="1995544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>
              <a:solidFill>
                <a:srgbClr val="000000"/>
              </a:solidFill>
            </a:rPr>
            <a:t>INDIVIDU DOSEN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509809" y="3492202"/>
        <a:ext cx="1411062" cy="9977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33C77-23D5-5946-A8A1-03D711535D39}">
      <dsp:nvSpPr>
        <dsp:cNvPr id="0" name=""/>
        <dsp:cNvSpPr/>
      </dsp:nvSpPr>
      <dsp:spPr>
        <a:xfrm>
          <a:off x="0" y="3406721"/>
          <a:ext cx="2271059" cy="11181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LINGKUNGAN PENELITIAN</a:t>
          </a:r>
          <a:endParaRPr lang="en-US" sz="1600" b="1" kern="1200" dirty="0">
            <a:solidFill>
              <a:srgbClr val="000000"/>
            </a:solidFill>
          </a:endParaRPr>
        </a:p>
      </dsp:txBody>
      <dsp:txXfrm>
        <a:off x="0" y="3406721"/>
        <a:ext cx="2271059" cy="1118161"/>
      </dsp:txXfrm>
    </dsp:sp>
    <dsp:sp modelId="{0F72CD23-FAF5-5D40-9FA5-56B96D9DAA62}">
      <dsp:nvSpPr>
        <dsp:cNvPr id="0" name=""/>
        <dsp:cNvSpPr/>
      </dsp:nvSpPr>
      <dsp:spPr>
        <a:xfrm rot="10800000">
          <a:off x="0" y="1703760"/>
          <a:ext cx="2271059" cy="1719733"/>
        </a:xfrm>
        <a:prstGeom prst="upArrowCallou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MANAJEMEN PENELITIAN</a:t>
          </a:r>
          <a:endParaRPr lang="en-US" sz="1600" b="1" kern="1200" dirty="0">
            <a:solidFill>
              <a:srgbClr val="000000"/>
            </a:solidFill>
          </a:endParaRPr>
        </a:p>
      </dsp:txBody>
      <dsp:txXfrm rot="10800000">
        <a:off x="0" y="1703760"/>
        <a:ext cx="2271059" cy="1117431"/>
      </dsp:txXfrm>
    </dsp:sp>
    <dsp:sp modelId="{6677D9F2-2ECC-134E-A246-C94410200A07}">
      <dsp:nvSpPr>
        <dsp:cNvPr id="0" name=""/>
        <dsp:cNvSpPr/>
      </dsp:nvSpPr>
      <dsp:spPr>
        <a:xfrm rot="10800000">
          <a:off x="0" y="799"/>
          <a:ext cx="2271059" cy="1719733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rgbClr val="000000"/>
              </a:solidFill>
            </a:rPr>
            <a:t>KEBIJAKAN PENELITIAN DAN STANDAR MUTU PENELITIAN</a:t>
          </a:r>
          <a:endParaRPr lang="en-US" sz="1600" b="1" kern="1200" dirty="0">
            <a:solidFill>
              <a:srgbClr val="000000"/>
            </a:solidFill>
          </a:endParaRPr>
        </a:p>
      </dsp:txBody>
      <dsp:txXfrm rot="10800000">
        <a:off x="0" y="799"/>
        <a:ext cx="2271059" cy="11174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AB850-9EBC-B54D-9810-7F18D8A311E1}">
      <dsp:nvSpPr>
        <dsp:cNvPr id="0" name=""/>
        <dsp:cNvSpPr/>
      </dsp:nvSpPr>
      <dsp:spPr>
        <a:xfrm>
          <a:off x="2583132" y="2080493"/>
          <a:ext cx="1910810" cy="191081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0000"/>
              </a:solidFill>
            </a:rPr>
            <a:t>Outcome</a:t>
          </a:r>
          <a:r>
            <a:rPr lang="en-US" sz="2700" kern="1200" baseline="0" dirty="0" smtClean="0">
              <a:solidFill>
                <a:srgbClr val="000000"/>
              </a:solidFill>
            </a:rPr>
            <a:t> yang </a:t>
          </a:r>
          <a:r>
            <a:rPr lang="en-US" sz="2700" kern="1200" baseline="0" dirty="0" err="1" smtClean="0">
              <a:solidFill>
                <a:srgbClr val="000000"/>
              </a:solidFill>
            </a:rPr>
            <a:t>bagus</a:t>
          </a:r>
          <a:endParaRPr lang="en-US" sz="2700" kern="1200" dirty="0">
            <a:solidFill>
              <a:srgbClr val="000000"/>
            </a:solidFill>
          </a:endParaRPr>
        </a:p>
      </dsp:txBody>
      <dsp:txXfrm>
        <a:off x="2862964" y="2360325"/>
        <a:ext cx="1351146" cy="1351146"/>
      </dsp:txXfrm>
    </dsp:sp>
    <dsp:sp modelId="{38DA5E11-32B6-2141-937F-04BCB6697D10}">
      <dsp:nvSpPr>
        <dsp:cNvPr id="0" name=""/>
        <dsp:cNvSpPr/>
      </dsp:nvSpPr>
      <dsp:spPr>
        <a:xfrm rot="11700000">
          <a:off x="1052520" y="2299010"/>
          <a:ext cx="1504229" cy="5445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4D8BB-10CC-754F-B915-863D34BCBCD1}">
      <dsp:nvSpPr>
        <dsp:cNvPr id="0" name=""/>
        <dsp:cNvSpPr/>
      </dsp:nvSpPr>
      <dsp:spPr>
        <a:xfrm>
          <a:off x="170513" y="1650531"/>
          <a:ext cx="1815269" cy="1452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(1) </a:t>
          </a:r>
          <a:r>
            <a:rPr lang="en-US" sz="2000" kern="1200" dirty="0" err="1" smtClean="0">
              <a:solidFill>
                <a:srgbClr val="000000"/>
              </a:solidFill>
            </a:rPr>
            <a:t>Sesuai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dengan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siklus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riset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13047" y="1693065"/>
        <a:ext cx="1730201" cy="1367147"/>
      </dsp:txXfrm>
    </dsp:sp>
    <dsp:sp modelId="{12575352-0DAA-B241-8048-92E47BB438F4}">
      <dsp:nvSpPr>
        <dsp:cNvPr id="0" name=""/>
        <dsp:cNvSpPr/>
      </dsp:nvSpPr>
      <dsp:spPr>
        <a:xfrm rot="14700000">
          <a:off x="2027794" y="1136724"/>
          <a:ext cx="1504229" cy="5445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B8FAD-A9F7-D041-9891-6485665BAE6D}">
      <dsp:nvSpPr>
        <dsp:cNvPr id="0" name=""/>
        <dsp:cNvSpPr/>
      </dsp:nvSpPr>
      <dsp:spPr>
        <a:xfrm>
          <a:off x="1554416" y="1259"/>
          <a:ext cx="1815269" cy="1452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(2) </a:t>
          </a:r>
          <a:r>
            <a:rPr lang="en-US" sz="2000" kern="1200" dirty="0" err="1" smtClean="0">
              <a:solidFill>
                <a:srgbClr val="000000"/>
              </a:solidFill>
            </a:rPr>
            <a:t>Dampak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Riset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Terhadap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Institusi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596950" y="43793"/>
        <a:ext cx="1730201" cy="1367147"/>
      </dsp:txXfrm>
    </dsp:sp>
    <dsp:sp modelId="{9A77D005-0E6B-1B48-A87D-7AC3E641569D}">
      <dsp:nvSpPr>
        <dsp:cNvPr id="0" name=""/>
        <dsp:cNvSpPr/>
      </dsp:nvSpPr>
      <dsp:spPr>
        <a:xfrm rot="17700000">
          <a:off x="3545051" y="1136724"/>
          <a:ext cx="1504229" cy="5445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2F610-97A0-3A4C-A69B-6B6678419ABD}">
      <dsp:nvSpPr>
        <dsp:cNvPr id="0" name=""/>
        <dsp:cNvSpPr/>
      </dsp:nvSpPr>
      <dsp:spPr>
        <a:xfrm>
          <a:off x="3707388" y="1259"/>
          <a:ext cx="1815269" cy="1452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(3) </a:t>
          </a:r>
          <a:r>
            <a:rPr lang="en-US" sz="2000" kern="1200" dirty="0" err="1" smtClean="0">
              <a:solidFill>
                <a:srgbClr val="000000"/>
              </a:solidFill>
            </a:rPr>
            <a:t>Kemampuan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memproduksi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dan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pendanaan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lembaga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749922" y="43793"/>
        <a:ext cx="1730201" cy="1367147"/>
      </dsp:txXfrm>
    </dsp:sp>
    <dsp:sp modelId="{24338AEB-0039-C64E-86FC-F84A2FB60CC6}">
      <dsp:nvSpPr>
        <dsp:cNvPr id="0" name=""/>
        <dsp:cNvSpPr/>
      </dsp:nvSpPr>
      <dsp:spPr>
        <a:xfrm rot="20700000">
          <a:off x="4520324" y="2299010"/>
          <a:ext cx="1504229" cy="54458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A393F-2EAE-B64F-906F-2EFA59EC2F32}">
      <dsp:nvSpPr>
        <dsp:cNvPr id="0" name=""/>
        <dsp:cNvSpPr/>
      </dsp:nvSpPr>
      <dsp:spPr>
        <a:xfrm>
          <a:off x="5091291" y="1650531"/>
          <a:ext cx="1815269" cy="1452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(4) </a:t>
          </a:r>
          <a:r>
            <a:rPr lang="en-US" sz="2000" kern="1200" dirty="0" err="1" smtClean="0">
              <a:solidFill>
                <a:srgbClr val="000000"/>
              </a:solidFill>
            </a:rPr>
            <a:t>Kemampuan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memasarkan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hasil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riset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5133825" y="1693065"/>
        <a:ext cx="1730201" cy="1367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4C8D-6A92-4726-A6EC-F017BEFD3DA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6A2F-7011-4012-B198-7DB9CABF0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2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AAC5-DBB5-9246-A089-1F13090AD2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6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FB6-6E74-8748-9521-6A9CBB51D5E9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94BF-9241-1140-BA71-C0FE9E8B397D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2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88121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6A49-5920-0B48-B26A-DCD2C9AC6A29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81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234045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09D7-6F77-F948-91EA-DE14D98C03EF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6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B819-C2A8-814D-936D-DECD50838429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7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39AF-33A4-844E-B519-158A2B2D38BD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1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54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611A-64D0-D84F-AE29-40456CB7E0B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91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8D60-EC58-8141-87E0-0CAFF183E894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890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F55-AFB4-ED49-A4F5-5291762382CF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92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69324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119964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7749384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15B-7C0E-1446-A977-6194908BCB60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8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C07-46DD-9B41-98A3-8983F0F8AD34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808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4AFB6-6E74-8748-9521-6A9CBB51D5E9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4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94BF-9241-1140-BA71-C0FE9E8B397D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6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0604666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6A49-5920-0B48-B26A-DCD2C9AC6A29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48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prstClr val="white"/>
                </a:solidFill>
                <a:sym typeface="Wingdings"/>
              </a:rPr>
              <a:t></a:t>
            </a:r>
            <a:endParaRPr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21347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09D7-6F77-F948-91EA-DE14D98C03EF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8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B819-C2A8-814D-936D-DECD50838429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1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39AF-33A4-844E-B519-158A2B2D38BD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95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611A-64D0-D84F-AE29-40456CB7E0B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65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8D60-EC58-8141-87E0-0CAFF183E894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158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EF55-AFB4-ED49-A4F5-5291762382CF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74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4083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7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306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defTabSz="914400">
              <a:spcBef>
                <a:spcPct val="0"/>
              </a:spcBef>
            </a:pPr>
            <a:endParaRPr sz="4200">
              <a:solidFill>
                <a:prstClr val="white"/>
              </a:solidFill>
              <a:latin typeface="Corbel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7229142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E15B-7C0E-1446-A977-6194908BCB60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19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3C07-46DD-9B41-98A3-8983F0F8AD34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0523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BEA03-B6CC-41D8-A5E1-5F2AB084BD41}" type="datetimeFigureOut">
              <a:rPr lang="en-US" altLang="en-US" smtClean="0">
                <a:solidFill>
                  <a:srgbClr val="FFFFFF"/>
                </a:solidFill>
              </a:rPr>
              <a:pPr/>
              <a:t>4/18/2020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FEF013-A979-4A23-A21E-372C9255E97A}" type="slidenum">
              <a:rPr lang="en-US" altLang="ar-SA" smtClean="0">
                <a:solidFill>
                  <a:srgbClr val="FFFFFF"/>
                </a:solidFill>
              </a:rPr>
              <a:pPr/>
              <a:t>‹#›</a:t>
            </a:fld>
            <a:endParaRPr lang="en-US" alt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00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A6EF6-F2FE-476C-B689-AA507BC2EDDE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051F3-AD73-426F-8133-D99497EB5F50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28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BA9A3-1D5F-4FAA-A650-C66D5A2C00A5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D2CAA-4524-4D55-9EFC-190F1EE877A7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16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4B40A-094B-4082-B252-D2BCE4C48675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84A0B-4987-4726-A9E2-6AA711CCA54A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346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6A9771-302C-487E-8C7C-AC0C244389A0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402FB-A4A1-45F4-BEE8-9E08546495B9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22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3171A-A356-454B-BF40-4447C8496EC3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98F2B-23E1-4B79-8E94-BA5212CF5450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5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87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B1A435-3967-4027-8FDA-DFD89A2F2079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CD914-0686-44E9-BF5C-207B14EE255A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74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0C29FE-4A08-432F-BA05-7B0DED573CD4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5B9D8-B785-47B5-BF46-36A026282DA9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60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3BD6D-582C-4DD3-BBF4-3ED6C4743153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D4CE-F880-4A34-AF45-F8ED106F0B9F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9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BA12B-1FCD-44A3-9F9B-7634A7032949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B07D-003A-4E88-B1CF-B1AAA99B9B51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80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CFBC8-C76D-491E-AB51-0646FABE025F}" type="datetimeFigureOut">
              <a:rPr lang="en-US" altLang="en-US" smtClean="0">
                <a:solidFill>
                  <a:srgbClr val="000000"/>
                </a:solidFill>
              </a:rPr>
              <a:pPr/>
              <a:t>4/18/2020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33A0-00EA-4BFB-9891-FC2F3563D72D}" type="slidenum">
              <a:rPr lang="en-US" altLang="ar-SA" smtClean="0">
                <a:solidFill>
                  <a:srgbClr val="000000"/>
                </a:solidFill>
              </a:rPr>
              <a:pPr/>
              <a:t>‹#›</a:t>
            </a:fld>
            <a:endParaRPr lang="en-US" alt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4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4DCDC-305C-7541-AEF0-4A4ABDFA302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D2FA-71EC-7B4B-9ED9-2C58AF7BE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2692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62A5C65-0AD5-7F4B-AFF5-5B505411CDE8}" type="datetime1">
              <a:rPr lang="en-ID" smtClean="0">
                <a:solidFill>
                  <a:prstClr val="white">
                    <a:lumMod val="65000"/>
                  </a:prstClr>
                </a:solidFill>
              </a:rPr>
              <a:pPr/>
              <a:t>4/18/2020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lumMod val="65000"/>
                  </a:prstClr>
                </a:solidFill>
              </a:rPr>
              <a:t>Penguatan Riset dan Abdimas Dosen melalui penyusunan roadmap, Jakarta 20 November 2019</a:t>
            </a:r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12A9DCF-F4C8-DB47-90F1-D6936A2997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398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31F863B-6945-44E6-B688-F465D4CAF772}" type="datetimeFigureOut">
              <a:rPr lang="en-US" alt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4/18/2020</a:t>
            </a:fld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C9C6B5C-693F-47C5-8AD3-ABCA4B973D50}" type="slidenum">
              <a:rPr lang="en-US" altLang="ar-SA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ar-SA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imlitabmas.umj.ac.id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://www.lppm.umj.ac.id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://www.lppm.umj.ac.id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://www.lppm.umj.ac.id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litabmas.umj.ac.i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litabmas.umj.ac.id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mlitabmas.ristekdikti.go.id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kkn.umj.ac.id/" TargetMode="Externa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litabmas.umj.ac.id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lppm.umj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258" y="1388553"/>
            <a:ext cx="7670549" cy="274814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WORKSHOP PENYIAPAN HIBAH INTERNAL FAKULTAS ILMU KEPERAWATAN UMJ DAN LPPM UMJ MELALUI  </a:t>
            </a:r>
            <a:br>
              <a:rPr lang="en-US" sz="3600" dirty="0" smtClean="0"/>
            </a:br>
            <a:r>
              <a:rPr lang="en-US" sz="2700" dirty="0" smtClean="0">
                <a:hlinkClick r:id="rId2"/>
              </a:rPr>
              <a:t>www.simlitabmas.umj.ac.id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134" y="4200807"/>
            <a:ext cx="6400800" cy="766149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Dr. Ir. Tri </a:t>
            </a:r>
            <a:r>
              <a:rPr lang="en-US" b="1" dirty="0" err="1" smtClean="0">
                <a:solidFill>
                  <a:srgbClr val="002060"/>
                </a:solidFill>
              </a:rPr>
              <a:t>Yuni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Hendrawati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M.Si</a:t>
            </a:r>
            <a:r>
              <a:rPr lang="en-US" b="1" dirty="0" smtClean="0">
                <a:solidFill>
                  <a:srgbClr val="002060"/>
                </a:solidFill>
              </a:rPr>
              <a:t>, IPM, ASEAN. ENG.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Dan Tim LPPM UMJ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Senin</a:t>
            </a:r>
            <a:r>
              <a:rPr lang="en-US" b="1" dirty="0" smtClean="0">
                <a:solidFill>
                  <a:srgbClr val="002060"/>
                </a:solidFill>
              </a:rPr>
              <a:t>,   20 April 2020</a:t>
            </a:r>
          </a:p>
          <a:p>
            <a:endParaRPr lang="en-US" dirty="0"/>
          </a:p>
        </p:txBody>
      </p:sp>
      <p:pic>
        <p:nvPicPr>
          <p:cNvPr id="4" name="Picture 3" descr="Logo_Universitas_Muhammadiyah_Jakart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256" y="59186"/>
            <a:ext cx="992636" cy="106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60010" y="4893589"/>
            <a:ext cx="682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LPPM - UNIVERSITAS MUHAMMADIYAH JAKARTA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46" y="210077"/>
            <a:ext cx="2162175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667" y="1019221"/>
            <a:ext cx="138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LPPM UMJ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436" y="5300323"/>
            <a:ext cx="49434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PENTINGNYA  ROADMAP 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612"/>
            <a:ext cx="8229600" cy="488427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Mile stones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tertentu</a:t>
            </a:r>
            <a:r>
              <a:rPr lang="en-US" b="1" dirty="0"/>
              <a:t> (5-20 </a:t>
            </a:r>
            <a:r>
              <a:rPr lang="en-US" b="1" dirty="0" err="1"/>
              <a:t>tahun</a:t>
            </a:r>
            <a:r>
              <a:rPr lang="en-US" b="1" dirty="0"/>
              <a:t>)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(</a:t>
            </a:r>
            <a:r>
              <a:rPr lang="en-US" dirty="0" err="1"/>
              <a:t>monodisiplin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multidispliner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intra/inter </a:t>
            </a:r>
            <a:r>
              <a:rPr lang="en-US" dirty="0" err="1"/>
              <a:t>disiplin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R&amp;D . </a:t>
            </a:r>
          </a:p>
          <a:p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: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R&amp;D (Research &amp; </a:t>
            </a:r>
            <a:r>
              <a:rPr lang="en-US" dirty="0" err="1"/>
              <a:t>pengembangan</a:t>
            </a:r>
            <a:r>
              <a:rPr lang="en-US" dirty="0"/>
              <a:t>),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</a:p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dirty="0" err="1"/>
              <a:t>mencakup</a:t>
            </a:r>
            <a:r>
              <a:rPr lang="en-US" dirty="0"/>
              <a:t> 3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: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(R&amp;D),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(</a:t>
            </a:r>
            <a:r>
              <a:rPr lang="en-US" dirty="0" err="1"/>
              <a:t>Teknologi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(</a:t>
            </a:r>
            <a:r>
              <a:rPr lang="en-US" dirty="0" err="1"/>
              <a:t>produk</a:t>
            </a:r>
            <a:r>
              <a:rPr lang="en-US" dirty="0"/>
              <a:t>). </a:t>
            </a:r>
          </a:p>
          <a:p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ditampilkan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grafik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sumbu</a:t>
            </a:r>
            <a:r>
              <a:rPr lang="en-US" dirty="0"/>
              <a:t> x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sumbu</a:t>
            </a:r>
            <a:r>
              <a:rPr lang="en-US" dirty="0"/>
              <a:t> y (</a:t>
            </a:r>
            <a:r>
              <a:rPr lang="en-US" dirty="0" err="1"/>
              <a:t>sumbu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/>
              <a:t>diagram fishbone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b="1" dirty="0" err="1"/>
              <a:t>bentuk</a:t>
            </a:r>
            <a:r>
              <a:rPr lang="en-US" b="1" dirty="0"/>
              <a:t> lain diagram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visualisasi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</a:p>
          <a:p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b="1" dirty="0" err="1"/>
              <a:t>bukan</a:t>
            </a:r>
            <a:r>
              <a:rPr lang="en-US" b="1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</a:p>
          <a:p>
            <a:r>
              <a:rPr lang="en-US" dirty="0" err="1"/>
              <a:t>Luaran</a:t>
            </a:r>
            <a:r>
              <a:rPr lang="en-US" dirty="0"/>
              <a:t> (outcome)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 (HKI)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246"/>
            <a:ext cx="8492565" cy="502653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RISET</a:t>
            </a:r>
            <a:r>
              <a:rPr lang="en-US" sz="3800" dirty="0"/>
              <a:t>, TEKNOLOGI, </a:t>
            </a:r>
            <a:r>
              <a:rPr lang="en-US" sz="3800" dirty="0" smtClean="0"/>
              <a:t>MODEL, GAGASAN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PETA PEMIKIRAN </a:t>
            </a:r>
            <a:r>
              <a:rPr lang="en-US" sz="3800" dirty="0"/>
              <a:t>DAN HASILPENELITIAN YANG ADA </a:t>
            </a:r>
            <a:endParaRPr lang="en-US" sz="38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TERKAIT TEMA PENELITIAN (JURNAL) (STATE OF THE ART) </a:t>
            </a:r>
            <a:endParaRPr lang="en-US" sz="38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HASIL </a:t>
            </a:r>
            <a:r>
              <a:rPr lang="en-US" sz="3800" dirty="0"/>
              <a:t>PENELITIAN YANG TELAH DILAKUKAN PENELITI SEBELUMNYA DAN POSISINYA DALAM PETA PEMIKIRAN </a:t>
            </a:r>
            <a:endParaRPr lang="en-US" sz="38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RENCANA </a:t>
            </a:r>
            <a:r>
              <a:rPr lang="en-US" sz="3800" dirty="0"/>
              <a:t>PENGEMANGAN LUARAN KE DEPAN </a:t>
            </a:r>
            <a:endParaRPr lang="en-US" sz="3800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RENCANA </a:t>
            </a:r>
            <a:r>
              <a:rPr lang="en-US" sz="3800" dirty="0"/>
              <a:t>DAN TAHAPAN RISET YANG AKAN </a:t>
            </a:r>
            <a:r>
              <a:rPr lang="en-US" sz="3800" dirty="0" smtClean="0"/>
              <a:t>DILAKUKAN </a:t>
            </a:r>
            <a:r>
              <a:rPr lang="en-US" sz="3800" dirty="0"/>
              <a:t>MENDUKUNG LUARAN YANG AKAN DICAPAI </a:t>
            </a:r>
            <a:endParaRPr lang="en-US" sz="3800" dirty="0" smtClean="0"/>
          </a:p>
          <a:p>
            <a:pPr marL="514350" indent="-514350">
              <a:buAutoNum type="arabicPeriod" startAt="8"/>
            </a:pPr>
            <a:r>
              <a:rPr lang="en-US" sz="3800" dirty="0"/>
              <a:t>PETA PEMIKIRAN DAN HASILPENELITIAN YANG ADA TERKAIT TEMA PENELITIAN (JURNAL) (STATE OF THE ART) </a:t>
            </a:r>
          </a:p>
          <a:p>
            <a:pPr marL="514350" indent="-514350">
              <a:buAutoNum type="arabicPeriod" startAt="8"/>
            </a:pPr>
            <a:r>
              <a:rPr lang="en-US" sz="3800" dirty="0"/>
              <a:t>HASIL PENELITIAN YANG TELAH DILAKUKAN PENELITI SEBELUMNYA DAN POSISINYA DALAM PETA PEMIKIRAN </a:t>
            </a:r>
          </a:p>
          <a:p>
            <a:pPr marL="514350" indent="-514350">
              <a:buAutoNum type="arabicPeriod" startAt="8"/>
            </a:pPr>
            <a:r>
              <a:rPr lang="en-US" sz="3800" dirty="0"/>
              <a:t>RENCANA PENGEMBANGAN LUARAN KE DEPAN</a:t>
            </a:r>
          </a:p>
          <a:p>
            <a:pPr marL="514350" indent="-514350">
              <a:buAutoNum type="arabicPeriod" startAt="8"/>
            </a:pPr>
            <a:r>
              <a:rPr lang="en-US" sz="3800" dirty="0"/>
              <a:t>RENCANA DAN TAHAPAN RISET YANG AKAN DIALAKUKAN MENDUKUNG LUARAN YANG AKAN DICAPAI </a:t>
            </a:r>
            <a:endParaRPr lang="en-US" sz="3800" dirty="0" smtClean="0"/>
          </a:p>
          <a:p>
            <a:pPr marL="514350" indent="-514350">
              <a:buAutoNum type="arabicPeriod" startAt="8"/>
            </a:pPr>
            <a:r>
              <a:rPr lang="en-US" sz="3800" dirty="0" smtClean="0"/>
              <a:t>ROADMAP DILENGKAPI DENGAN UNSUR CATUR DHARMA - INTEGRASI</a:t>
            </a:r>
            <a:endParaRPr lang="en-US" sz="3800" dirty="0"/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36255"/>
              </p:ext>
            </p:extLst>
          </p:nvPr>
        </p:nvGraphicFramePr>
        <p:xfrm>
          <a:off x="457200" y="313765"/>
          <a:ext cx="8229600" cy="615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669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53" y="499533"/>
            <a:ext cx="8229600" cy="5071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Renstra</a:t>
            </a:r>
            <a:r>
              <a:rPr lang="en-US" sz="3600" dirty="0" smtClean="0"/>
              <a:t> </a:t>
            </a:r>
            <a:r>
              <a:rPr lang="en-US" sz="3600" dirty="0" err="1" smtClean="0"/>
              <a:t>Institusi</a:t>
            </a:r>
            <a:r>
              <a:rPr lang="en-US" sz="3600" dirty="0" smtClean="0"/>
              <a:t> – </a:t>
            </a:r>
            <a:r>
              <a:rPr lang="en-US" sz="3600" dirty="0" err="1" smtClean="0"/>
              <a:t>Topik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Roadmap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47253" y="1509735"/>
          <a:ext cx="3307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4004234" y="239059"/>
          <a:ext cx="4960471" cy="615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882" y="1140403"/>
            <a:ext cx="3319697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RENSTRA PENELITIAN UMJ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0235" y="1110521"/>
            <a:ext cx="26147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TOPIK PENELITIAN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755229" y="3472249"/>
            <a:ext cx="668816" cy="326939"/>
            <a:chOff x="1057647" y="2092336"/>
            <a:chExt cx="291747" cy="34129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Right Arrow 9"/>
            <p:cNvSpPr/>
            <p:nvPr/>
          </p:nvSpPr>
          <p:spPr>
            <a:xfrm>
              <a:off x="1057647" y="2092336"/>
              <a:ext cx="291747" cy="3412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1057647" y="2160594"/>
              <a:ext cx="204223" cy="2047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20235" y="4740551"/>
            <a:ext cx="366656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ROAD MAP PENELITIAN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33347" y="2764118"/>
            <a:ext cx="138453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2012-2014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3412" y="2200550"/>
            <a:ext cx="12998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2015-2021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26941" y="1792941"/>
            <a:ext cx="13297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2021-2025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6" y="5998295"/>
            <a:ext cx="213982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INSTITUSI UMJ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3519" y="5998295"/>
            <a:ext cx="3693187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LEVEL PUSAT PENELITIAN/FAKULTAS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924395" y="5907830"/>
            <a:ext cx="67918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91924" y="5907830"/>
            <a:ext cx="677702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785111" y="590783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8471646" y="5907830"/>
            <a:ext cx="59965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3755229" y="3822700"/>
            <a:ext cx="575222" cy="29633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98" y="487559"/>
            <a:ext cx="8100276" cy="645291"/>
          </a:xfrm>
        </p:spPr>
        <p:txBody>
          <a:bodyPr>
            <a:noAutofit/>
          </a:bodyPr>
          <a:lstStyle/>
          <a:p>
            <a:r>
              <a:rPr lang="en-US" sz="3600" dirty="0" smtClean="0"/>
              <a:t>ROAD MAP KELEMBAGAAN LPPM UMJ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2865" y="810205"/>
          <a:ext cx="8991135" cy="596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99698" y="1905366"/>
            <a:ext cx="1623839" cy="1357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Merumuskan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arah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kebijakan</a:t>
            </a:r>
            <a:r>
              <a:rPr lang="en-US" sz="1200" b="1" dirty="0" smtClean="0">
                <a:solidFill>
                  <a:prstClr val="black"/>
                </a:solidFill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</a:rPr>
              <a:t>capaian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dan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pedoman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kerja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kelembagaan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denganberdasarkan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pada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nilai-nilai</a:t>
            </a:r>
            <a:r>
              <a:rPr lang="en-US" sz="1200" b="1" dirty="0" smtClean="0">
                <a:solidFill>
                  <a:prstClr val="black"/>
                </a:solidFill>
              </a:rPr>
              <a:t> AIK 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5759" y="1876823"/>
            <a:ext cx="1696881" cy="11857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Standarisasi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kinerja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organisasi</a:t>
            </a:r>
            <a:r>
              <a:rPr lang="en-US" sz="1200" b="1" dirty="0" smtClean="0">
                <a:solidFill>
                  <a:prstClr val="black"/>
                </a:solidFill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</a:rPr>
              <a:t>penguatan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jaringan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dan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evaluasi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capaian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8443" y="1876823"/>
            <a:ext cx="1641277" cy="6341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</a:rPr>
              <a:t>Internasionalisasi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lembaga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74273" y="1348383"/>
            <a:ext cx="2036633" cy="15360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Target 2025: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LPPM UMJ </a:t>
            </a:r>
            <a:r>
              <a:rPr lang="en-US" sz="1200" b="1" dirty="0" err="1">
                <a:solidFill>
                  <a:prstClr val="black"/>
                </a:solidFill>
              </a:rPr>
              <a:t>m</a:t>
            </a:r>
            <a:r>
              <a:rPr lang="en-US" sz="1200" b="1" dirty="0" err="1" smtClean="0">
                <a:solidFill>
                  <a:prstClr val="black"/>
                </a:solidFill>
              </a:rPr>
              <a:t>enjadi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pusat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unggulan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penelitian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dan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pengabdian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masyarakat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berlandaskan</a:t>
            </a:r>
            <a:r>
              <a:rPr lang="en-US" sz="1200" b="1" dirty="0" smtClean="0">
                <a:solidFill>
                  <a:prstClr val="black"/>
                </a:solidFill>
              </a:rPr>
              <a:t> AIK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698" y="117695"/>
            <a:ext cx="40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: </a:t>
            </a:r>
            <a:r>
              <a:rPr lang="en-US" dirty="0" smtClean="0">
                <a:hlinkClick r:id="rId7"/>
              </a:rPr>
              <a:t>www.lppm.umj.ac.id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52865" y="1227667"/>
          <a:ext cx="8991135" cy="554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541622" y="1968849"/>
            <a:ext cx="1431764" cy="381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2015-2019</a:t>
            </a:r>
          </a:p>
          <a:p>
            <a:pPr algn="ctr"/>
            <a:endParaRPr lang="en-US" sz="1200" b="1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78363" y="1578229"/>
            <a:ext cx="1413175" cy="3419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2019 –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5622163" y="1528876"/>
            <a:ext cx="1404873" cy="3419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2021 – 2025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20077"/>
            <a:ext cx="7407031" cy="65453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ROAD MAP PENELITIAN LPPM UMJ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864231" y="1424040"/>
            <a:ext cx="1088230" cy="16093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prstClr val="black"/>
                </a:solidFill>
              </a:rPr>
              <a:t>Mewujudkan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Masyarakat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Berkemajuan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dan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berakhlak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mulia</a:t>
            </a:r>
            <a:r>
              <a:rPr lang="en-US" sz="1100" b="1" dirty="0" smtClean="0">
                <a:solidFill>
                  <a:prstClr val="black"/>
                </a:solidFill>
              </a:rPr>
              <a:t> (</a:t>
            </a:r>
            <a:r>
              <a:rPr lang="en-US" sz="1100" b="1" dirty="0" err="1">
                <a:solidFill>
                  <a:prstClr val="black"/>
                </a:solidFill>
              </a:rPr>
              <a:t>T</a:t>
            </a:r>
            <a:r>
              <a:rPr lang="en-US" sz="1100" b="1" dirty="0" err="1" smtClean="0">
                <a:solidFill>
                  <a:prstClr val="black"/>
                </a:solidFill>
              </a:rPr>
              <a:t>erkemuka</a:t>
            </a:r>
            <a:r>
              <a:rPr lang="en-US" sz="1100" b="1" dirty="0" smtClean="0">
                <a:solidFill>
                  <a:prstClr val="black"/>
                </a:solidFill>
              </a:rPr>
              <a:t>, Modern </a:t>
            </a:r>
            <a:r>
              <a:rPr lang="en-US" sz="1100" b="1" dirty="0" err="1" smtClean="0">
                <a:solidFill>
                  <a:prstClr val="black"/>
                </a:solidFill>
              </a:rPr>
              <a:t>dan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err="1" smtClean="0">
                <a:solidFill>
                  <a:prstClr val="black"/>
                </a:solidFill>
              </a:rPr>
              <a:t>Islami</a:t>
            </a:r>
            <a:r>
              <a:rPr lang="en-US" sz="1100" b="1" dirty="0" smtClean="0">
                <a:solidFill>
                  <a:prstClr val="black"/>
                </a:solidFill>
              </a:rPr>
              <a:t>)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9698" y="117695"/>
            <a:ext cx="40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: </a:t>
            </a:r>
            <a:r>
              <a:rPr lang="en-US" dirty="0" smtClean="0">
                <a:hlinkClick r:id="rId7"/>
              </a:rPr>
              <a:t>www.lppm.umj.ac.id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52865" y="1227667"/>
          <a:ext cx="8991135" cy="554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69650" y="2724684"/>
            <a:ext cx="1986066" cy="110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2015-2019</a:t>
            </a:r>
          </a:p>
          <a:p>
            <a:pPr marL="171450" indent="-171450" algn="ctr">
              <a:buFont typeface="Arial"/>
              <a:buChar char="•"/>
            </a:pPr>
            <a:r>
              <a:rPr lang="en-US" sz="1100" dirty="0" err="1" smtClean="0">
                <a:solidFill>
                  <a:prstClr val="black"/>
                </a:solidFill>
              </a:rPr>
              <a:t>Pengabdian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Kepada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Masyarakat</a:t>
            </a:r>
            <a:r>
              <a:rPr lang="en-US" sz="1100" dirty="0" smtClean="0">
                <a:solidFill>
                  <a:prstClr val="black"/>
                </a:solidFill>
              </a:rPr>
              <a:t> (PKM</a:t>
            </a:r>
            <a:r>
              <a:rPr lang="en-US" sz="1100" dirty="0">
                <a:solidFill>
                  <a:prstClr val="black"/>
                </a:solidFill>
              </a:rPr>
              <a:t>) </a:t>
            </a:r>
            <a:r>
              <a:rPr lang="en-US" sz="1100" dirty="0" err="1">
                <a:solidFill>
                  <a:prstClr val="black"/>
                </a:solidFill>
              </a:rPr>
              <a:t>Dosen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endParaRPr lang="en-US" sz="1100" dirty="0" smtClean="0">
              <a:solidFill>
                <a:prstClr val="black"/>
              </a:solidFill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KKN  UMJ </a:t>
            </a:r>
          </a:p>
          <a:p>
            <a:pPr marL="171450" indent="-171450" algn="ctr">
              <a:buFont typeface="Arial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KKN-MU</a:t>
            </a:r>
          </a:p>
          <a:p>
            <a:pPr marL="171450" indent="-171450" algn="ctr">
              <a:buFont typeface="Arial"/>
              <a:buChar char="•"/>
            </a:pPr>
            <a:r>
              <a:rPr lang="en-US" sz="1100" dirty="0">
                <a:solidFill>
                  <a:prstClr val="black"/>
                </a:solidFill>
              </a:rPr>
              <a:t>KKN </a:t>
            </a:r>
            <a:r>
              <a:rPr lang="en-US" sz="1100" dirty="0" err="1">
                <a:solidFill>
                  <a:prstClr val="black"/>
                </a:solidFill>
              </a:rPr>
              <a:t>Internasional</a:t>
            </a:r>
            <a:endParaRPr lang="en-US" sz="1100" dirty="0">
              <a:solidFill>
                <a:prstClr val="black"/>
              </a:solidFill>
            </a:endParaRPr>
          </a:p>
          <a:p>
            <a:pPr marL="171450" indent="-171450" algn="ctr">
              <a:buFont typeface="Arial"/>
              <a:buChar char="•"/>
            </a:pPr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5716" y="1117600"/>
            <a:ext cx="2138751" cy="1370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</a:rPr>
              <a:t>2019 – 2021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PKM TERPROGRAM DAN BERKELANJUTAN</a:t>
            </a:r>
            <a:endParaRPr lang="en-US" sz="1100" dirty="0" smtClean="0">
              <a:solidFill>
                <a:prstClr val="black"/>
              </a:solidFill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100" dirty="0" err="1" smtClean="0">
                <a:solidFill>
                  <a:prstClr val="black"/>
                </a:solidFill>
              </a:rPr>
              <a:t>Publikasi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hasil</a:t>
            </a:r>
            <a:r>
              <a:rPr lang="en-US" sz="1100" dirty="0" smtClean="0">
                <a:solidFill>
                  <a:prstClr val="black"/>
                </a:solidFill>
              </a:rPr>
              <a:t> KKN</a:t>
            </a:r>
          </a:p>
          <a:p>
            <a:pPr marL="171450" indent="-171450" algn="ctr">
              <a:buFont typeface="Arial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KKN UMJ</a:t>
            </a:r>
          </a:p>
          <a:p>
            <a:pPr marL="171450" indent="-171450" algn="ctr">
              <a:buFont typeface="Arial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KKN </a:t>
            </a:r>
            <a:r>
              <a:rPr lang="en-US" sz="1100" dirty="0" err="1" smtClean="0">
                <a:solidFill>
                  <a:prstClr val="black"/>
                </a:solidFill>
              </a:rPr>
              <a:t>Internasional</a:t>
            </a:r>
            <a:endParaRPr lang="en-US" sz="1100" dirty="0" smtClean="0">
              <a:solidFill>
                <a:prstClr val="black"/>
              </a:solidFill>
            </a:endParaRPr>
          </a:p>
          <a:p>
            <a:pPr marL="171450" indent="-171450" algn="ctr">
              <a:buFont typeface="Arial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PKM </a:t>
            </a:r>
            <a:r>
              <a:rPr lang="en-US" sz="1100" dirty="0" err="1" smtClean="0">
                <a:solidFill>
                  <a:prstClr val="black"/>
                </a:solidFill>
              </a:rPr>
              <a:t>Mahasiswa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dan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Dosen</a:t>
            </a:r>
            <a:endParaRPr lang="en-US" sz="1100" dirty="0">
              <a:solidFill>
                <a:prstClr val="black"/>
              </a:solidFill>
            </a:endParaRPr>
          </a:p>
          <a:p>
            <a:pPr algn="ctr"/>
            <a:endParaRPr lang="en-US" sz="1100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6118" y="1227638"/>
            <a:ext cx="2071916" cy="8376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2021 – 2025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PKM </a:t>
            </a:r>
            <a:r>
              <a:rPr lang="en-US" sz="1200" dirty="0" err="1" smtClean="0">
                <a:solidFill>
                  <a:prstClr val="black"/>
                </a:solidFill>
              </a:rPr>
              <a:t>Internasional</a:t>
            </a:r>
            <a:endParaRPr lang="en-US" sz="1200" dirty="0" smtClean="0">
              <a:solidFill>
                <a:prstClr val="black"/>
              </a:solidFill>
            </a:endParaRP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KKN </a:t>
            </a:r>
            <a:r>
              <a:rPr lang="en-US" sz="1200" dirty="0" err="1" smtClean="0">
                <a:solidFill>
                  <a:prstClr val="black"/>
                </a:solidFill>
              </a:rPr>
              <a:t>Internasional</a:t>
            </a:r>
            <a:endParaRPr lang="en-US" sz="1200" dirty="0" smtClean="0">
              <a:solidFill>
                <a:prstClr val="black"/>
              </a:solidFill>
            </a:endParaRPr>
          </a:p>
          <a:p>
            <a:pPr algn="ctr"/>
            <a:r>
              <a:rPr lang="en-US" sz="1200" dirty="0" err="1" smtClean="0">
                <a:solidFill>
                  <a:prstClr val="black"/>
                </a:solidFill>
              </a:rPr>
              <a:t>Publikasi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hasil</a:t>
            </a:r>
            <a:r>
              <a:rPr lang="en-US" sz="1200" dirty="0" smtClean="0">
                <a:solidFill>
                  <a:prstClr val="black"/>
                </a:solidFill>
              </a:rPr>
              <a:t> KKN </a:t>
            </a:r>
            <a:r>
              <a:rPr lang="en-US" sz="1200" dirty="0" err="1" smtClean="0">
                <a:solidFill>
                  <a:prstClr val="black"/>
                </a:solidFill>
              </a:rPr>
              <a:t>ke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jurnal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bereputasi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865" y="706"/>
            <a:ext cx="8991134" cy="535567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ROAD MAP PENGABDIAN KEPADA MASYARAKAT (PKM) UMJ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7475080" y="1236105"/>
            <a:ext cx="1668920" cy="8376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Tahun</a:t>
            </a:r>
            <a:r>
              <a:rPr lang="en-US" sz="1200" b="1" dirty="0" smtClean="0">
                <a:solidFill>
                  <a:prstClr val="black"/>
                </a:solidFill>
              </a:rPr>
              <a:t> 2025 Program </a:t>
            </a:r>
            <a:r>
              <a:rPr lang="en-US" sz="1200" b="1" dirty="0" err="1" smtClean="0">
                <a:solidFill>
                  <a:prstClr val="black"/>
                </a:solidFill>
              </a:rPr>
              <a:t>pengabdian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kepada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masyarakat</a:t>
            </a:r>
            <a:r>
              <a:rPr lang="en-US" sz="1200" b="1" dirty="0" smtClean="0">
                <a:solidFill>
                  <a:prstClr val="black"/>
                </a:solidFill>
              </a:rPr>
              <a:t> UMJ UNGGUL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864" y="403233"/>
            <a:ext cx="8991135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prstClr val="black"/>
                </a:solidFill>
              </a:rPr>
              <a:t>7 (</a:t>
            </a:r>
            <a:r>
              <a:rPr lang="en-US" sz="1000" b="1" u="sng" dirty="0" err="1" smtClean="0">
                <a:solidFill>
                  <a:prstClr val="black"/>
                </a:solidFill>
              </a:rPr>
              <a:t>tujuh</a:t>
            </a:r>
            <a:r>
              <a:rPr lang="en-US" sz="1000" b="1" u="sng" dirty="0" smtClean="0">
                <a:solidFill>
                  <a:prstClr val="black"/>
                </a:solidFill>
              </a:rPr>
              <a:t>) </a:t>
            </a:r>
            <a:r>
              <a:rPr lang="en-US" sz="1000" b="1" u="sng" dirty="0" err="1">
                <a:solidFill>
                  <a:prstClr val="black"/>
                </a:solidFill>
              </a:rPr>
              <a:t>payung</a:t>
            </a:r>
            <a:r>
              <a:rPr lang="en-US" sz="1000" b="1" u="sng" dirty="0">
                <a:solidFill>
                  <a:prstClr val="black"/>
                </a:solidFill>
              </a:rPr>
              <a:t> yang </a:t>
            </a:r>
            <a:r>
              <a:rPr lang="en-US" sz="1000" b="1" u="sng" dirty="0" err="1">
                <a:solidFill>
                  <a:prstClr val="black"/>
                </a:solidFill>
              </a:rPr>
              <a:t>merupakan</a:t>
            </a:r>
            <a:r>
              <a:rPr lang="en-US" sz="1000" b="1" u="sng" dirty="0">
                <a:solidFill>
                  <a:prstClr val="black"/>
                </a:solidFill>
              </a:rPr>
              <a:t> </a:t>
            </a:r>
            <a:r>
              <a:rPr lang="en-US" sz="1000" b="1" u="sng" dirty="0" err="1">
                <a:solidFill>
                  <a:prstClr val="black"/>
                </a:solidFill>
              </a:rPr>
              <a:t>tema</a:t>
            </a:r>
            <a:r>
              <a:rPr lang="en-US" sz="1000" b="1" u="sng" dirty="0">
                <a:solidFill>
                  <a:prstClr val="black"/>
                </a:solidFill>
              </a:rPr>
              <a:t> </a:t>
            </a:r>
            <a:r>
              <a:rPr lang="en-US" sz="1000" b="1" u="sng" dirty="0" err="1">
                <a:solidFill>
                  <a:prstClr val="black"/>
                </a:solidFill>
              </a:rPr>
              <a:t>substansial</a:t>
            </a:r>
            <a:r>
              <a:rPr lang="en-US" sz="1000" b="1" u="sng" dirty="0">
                <a:solidFill>
                  <a:prstClr val="black"/>
                </a:solidFill>
              </a:rPr>
              <a:t> </a:t>
            </a:r>
            <a:r>
              <a:rPr lang="en-US" sz="1000" b="1" u="sng" dirty="0" err="1">
                <a:solidFill>
                  <a:prstClr val="black"/>
                </a:solidFill>
              </a:rPr>
              <a:t>dari</a:t>
            </a:r>
            <a:r>
              <a:rPr lang="en-US" sz="1000" b="1" u="sng" dirty="0">
                <a:solidFill>
                  <a:prstClr val="black"/>
                </a:solidFill>
              </a:rPr>
              <a:t> </a:t>
            </a:r>
            <a:r>
              <a:rPr lang="en-US" sz="1000" b="1" u="sng" dirty="0" err="1">
                <a:solidFill>
                  <a:prstClr val="black"/>
                </a:solidFill>
              </a:rPr>
              <a:t>kegiatan</a:t>
            </a:r>
            <a:r>
              <a:rPr lang="en-US" sz="1000" b="1" u="sng" dirty="0">
                <a:solidFill>
                  <a:prstClr val="black"/>
                </a:solidFill>
              </a:rPr>
              <a:t> </a:t>
            </a:r>
            <a:r>
              <a:rPr lang="en-US" sz="1000" b="1" u="sng" dirty="0" err="1">
                <a:solidFill>
                  <a:prstClr val="black"/>
                </a:solidFill>
              </a:rPr>
              <a:t>pengabdian</a:t>
            </a:r>
            <a:r>
              <a:rPr lang="en-US" sz="1000" b="1" u="sng" dirty="0">
                <a:solidFill>
                  <a:prstClr val="black"/>
                </a:solidFill>
              </a:rPr>
              <a:t> </a:t>
            </a:r>
            <a:r>
              <a:rPr lang="en-US" sz="1000" b="1" u="sng" dirty="0" err="1">
                <a:solidFill>
                  <a:prstClr val="black"/>
                </a:solidFill>
              </a:rPr>
              <a:t>kepada</a:t>
            </a:r>
            <a:r>
              <a:rPr lang="en-US" sz="1000" b="1" u="sng" dirty="0">
                <a:solidFill>
                  <a:prstClr val="black"/>
                </a:solidFill>
              </a:rPr>
              <a:t> </a:t>
            </a:r>
            <a:r>
              <a:rPr lang="en-US" sz="1000" b="1" u="sng" dirty="0" err="1" smtClean="0">
                <a:solidFill>
                  <a:prstClr val="black"/>
                </a:solidFill>
              </a:rPr>
              <a:t>masyarakat</a:t>
            </a:r>
            <a:r>
              <a:rPr lang="en-US" sz="1000" b="1" u="sng" dirty="0" smtClean="0">
                <a:solidFill>
                  <a:prstClr val="black"/>
                </a:solidFill>
              </a:rPr>
              <a:t> UMJ</a:t>
            </a:r>
            <a:r>
              <a:rPr lang="en-US" sz="1000" b="1" dirty="0" smtClean="0">
                <a:solidFill>
                  <a:prstClr val="black"/>
                </a:solidFill>
              </a:rPr>
              <a:t>: (1). </a:t>
            </a:r>
            <a:r>
              <a:rPr lang="en-US" sz="1000" b="1" dirty="0" err="1" smtClean="0">
                <a:solidFill>
                  <a:prstClr val="black"/>
                </a:solidFill>
              </a:rPr>
              <a:t>Kegiatan</a:t>
            </a:r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terkait</a:t>
            </a:r>
            <a:r>
              <a:rPr lang="en-US" sz="1000" b="1" dirty="0">
                <a:solidFill>
                  <a:prstClr val="black"/>
                </a:solidFill>
              </a:rPr>
              <a:t>  Al Islam </a:t>
            </a:r>
            <a:r>
              <a:rPr lang="en-US" sz="1000" b="1" dirty="0" err="1">
                <a:solidFill>
                  <a:prstClr val="black"/>
                </a:solidFill>
              </a:rPr>
              <a:t>dan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Kemuhammadiyahan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melibatkan</a:t>
            </a:r>
            <a:r>
              <a:rPr lang="en-US" sz="1000" b="1" dirty="0">
                <a:solidFill>
                  <a:prstClr val="black"/>
                </a:solidFill>
              </a:rPr>
              <a:t> Ranting </a:t>
            </a:r>
            <a:r>
              <a:rPr lang="en-US" sz="1000" b="1" dirty="0" err="1">
                <a:solidFill>
                  <a:prstClr val="black"/>
                </a:solidFill>
              </a:rPr>
              <a:t>Cabang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 smtClean="0">
                <a:solidFill>
                  <a:prstClr val="black"/>
                </a:solidFill>
              </a:rPr>
              <a:t>Muhammadiyah</a:t>
            </a:r>
            <a:r>
              <a:rPr lang="en-US" sz="1000" b="1" dirty="0" smtClean="0">
                <a:solidFill>
                  <a:prstClr val="black"/>
                </a:solidFill>
              </a:rPr>
              <a:t>, (2).  </a:t>
            </a:r>
            <a:r>
              <a:rPr lang="en-US" sz="1000" b="1" dirty="0" err="1" smtClean="0">
                <a:solidFill>
                  <a:prstClr val="black"/>
                </a:solidFill>
              </a:rPr>
              <a:t>Pemberdayaan</a:t>
            </a:r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Masyarakat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dan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Pengembangan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Ekonomi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</a:rPr>
              <a:t>, (3).  Transfer </a:t>
            </a:r>
            <a:r>
              <a:rPr lang="en-US" sz="1000" b="1" dirty="0" err="1">
                <a:solidFill>
                  <a:prstClr val="black"/>
                </a:solidFill>
              </a:rPr>
              <a:t>dan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Difusi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teknologi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</a:rPr>
              <a:t>, (4). </a:t>
            </a:r>
            <a:r>
              <a:rPr lang="en-US" sz="1000" b="1" dirty="0" err="1" smtClean="0">
                <a:solidFill>
                  <a:prstClr val="black"/>
                </a:solidFill>
              </a:rPr>
              <a:t>Inovasi</a:t>
            </a:r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prstClr val="black"/>
                </a:solidFill>
              </a:rPr>
              <a:t>IPTEKS </a:t>
            </a:r>
            <a:r>
              <a:rPr lang="en-US" sz="1000" b="1" dirty="0" err="1">
                <a:solidFill>
                  <a:prstClr val="black"/>
                </a:solidFill>
              </a:rPr>
              <a:t>dan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 smtClean="0">
                <a:solidFill>
                  <a:prstClr val="black"/>
                </a:solidFill>
              </a:rPr>
              <a:t>Kelembagaan</a:t>
            </a:r>
            <a:r>
              <a:rPr lang="en-US" sz="1000" b="1" dirty="0" smtClean="0">
                <a:solidFill>
                  <a:prstClr val="black"/>
                </a:solidFill>
              </a:rPr>
              <a:t>, (5). </a:t>
            </a:r>
            <a:r>
              <a:rPr lang="en-US" sz="1000" b="1" dirty="0" err="1" smtClean="0">
                <a:solidFill>
                  <a:prstClr val="black"/>
                </a:solidFill>
              </a:rPr>
              <a:t>Pengembangan</a:t>
            </a:r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Kearifan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lokal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</a:rPr>
              <a:t>, (6). </a:t>
            </a:r>
            <a:r>
              <a:rPr lang="en-US" sz="1000" b="1" dirty="0" err="1" smtClean="0">
                <a:solidFill>
                  <a:prstClr val="black"/>
                </a:solidFill>
              </a:rPr>
              <a:t>Pelayanan</a:t>
            </a:r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Sosial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 smtClean="0">
                <a:solidFill>
                  <a:prstClr val="black"/>
                </a:solidFill>
              </a:rPr>
              <a:t>Dasar</a:t>
            </a:r>
            <a:r>
              <a:rPr lang="en-US" sz="1000" b="1" dirty="0" smtClean="0">
                <a:solidFill>
                  <a:prstClr val="black"/>
                </a:solidFill>
              </a:rPr>
              <a:t> (7). </a:t>
            </a:r>
            <a:r>
              <a:rPr lang="en-US" sz="1000" b="1" dirty="0" err="1">
                <a:solidFill>
                  <a:prstClr val="black"/>
                </a:solidFill>
              </a:rPr>
              <a:t>Mitigasi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Bencana</a:t>
            </a:r>
            <a:r>
              <a:rPr lang="en-US" sz="1000" b="1" dirty="0">
                <a:solidFill>
                  <a:prstClr val="black"/>
                </a:solidFill>
              </a:rPr>
              <a:t>, </a:t>
            </a:r>
            <a:r>
              <a:rPr lang="en-US" sz="1000" b="1" dirty="0" err="1">
                <a:solidFill>
                  <a:prstClr val="black"/>
                </a:solidFill>
              </a:rPr>
              <a:t>Adapatasi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Perubahan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Iklim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dan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err="1">
                <a:solidFill>
                  <a:prstClr val="black"/>
                </a:solidFill>
              </a:rPr>
              <a:t>Ketangguhan</a:t>
            </a:r>
            <a:r>
              <a:rPr lang="en-US" sz="1000" b="1" dirty="0">
                <a:solidFill>
                  <a:prstClr val="black"/>
                </a:solidFill>
              </a:rPr>
              <a:t> </a:t>
            </a:r>
            <a:endParaRPr lang="en-US" sz="1000" b="1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992" y="6346479"/>
            <a:ext cx="40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: </a:t>
            </a:r>
            <a:r>
              <a:rPr lang="en-US" dirty="0" smtClean="0">
                <a:hlinkClick r:id="rId7"/>
              </a:rPr>
              <a:t>www.lppm.umj.ac.id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TAHAPAN PENGEMBANGAN DAN </a:t>
            </a:r>
            <a:br>
              <a:rPr lang="en-US" sz="2400" dirty="0" smtClean="0"/>
            </a:br>
            <a:r>
              <a:rPr lang="en-US" sz="2400" dirty="0" smtClean="0"/>
              <a:t>PENGUATAN KAPASITAS DOSEN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3319" y="1645023"/>
          <a:ext cx="6430681" cy="498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439647" y="1645023"/>
          <a:ext cx="2271059" cy="4525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778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6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EMPAT PROSES YANG HARUS DIMILIKI PENELITI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81175" y="2133600"/>
          <a:ext cx="7077075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70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Riset</a:t>
            </a:r>
            <a:r>
              <a:rPr lang="en-US" dirty="0" smtClean="0"/>
              <a:t> yang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PENGGUNA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57199" y="836706"/>
          <a:ext cx="8492565" cy="5759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9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87" y="1417638"/>
            <a:ext cx="82296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Pembukaan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sambuatan</a:t>
            </a:r>
            <a:r>
              <a:rPr lang="en-US" dirty="0" smtClean="0"/>
              <a:t> </a:t>
            </a:r>
            <a:r>
              <a:rPr lang="en-US" dirty="0" err="1" smtClean="0"/>
              <a:t>Dekan</a:t>
            </a:r>
            <a:r>
              <a:rPr lang="en-US" dirty="0" smtClean="0"/>
              <a:t> FIK UMJ</a:t>
            </a:r>
          </a:p>
          <a:p>
            <a:r>
              <a:rPr lang="en-US" dirty="0" smtClean="0"/>
              <a:t>PANDUAN PENYIAPAN PROPORSAL INTERNAL FIK UMJ</a:t>
            </a:r>
          </a:p>
          <a:p>
            <a:r>
              <a:rPr lang="en-US" dirty="0" smtClean="0"/>
              <a:t>PANDUAN PENYIAPAN PROPORSAL DIKTI – UP DATE PROFIL</a:t>
            </a:r>
          </a:p>
          <a:p>
            <a:r>
              <a:rPr lang="en-US" dirty="0" smtClean="0"/>
              <a:t>PANDUAN SISTEM </a:t>
            </a:r>
            <a:r>
              <a:rPr lang="en-US" dirty="0" smtClean="0">
                <a:hlinkClick r:id="rId2"/>
              </a:rPr>
              <a:t>www.simlitabmas.umj.ac.id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pengusul</a:t>
            </a:r>
            <a:endParaRPr lang="en-US" dirty="0" smtClean="0"/>
          </a:p>
          <a:p>
            <a:r>
              <a:rPr lang="en-US" dirty="0" smtClean="0"/>
              <a:t>DISKUSI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CONTOH ROADMAP DOSEN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Integrasi</a:t>
            </a:r>
            <a:r>
              <a:rPr lang="en-US" dirty="0" smtClean="0"/>
              <a:t> </a:t>
            </a:r>
            <a:r>
              <a:rPr lang="en-US" dirty="0" err="1" smtClean="0"/>
              <a:t>Catur</a:t>
            </a:r>
            <a:r>
              <a:rPr lang="en-US" dirty="0" smtClean="0"/>
              <a:t> Dharma)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-448235" y="1445747"/>
          <a:ext cx="8794890" cy="381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163" y="3795059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2008 -2010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53883" y="2738433"/>
            <a:ext cx="20021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2011 - 2012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48953" y="2036197"/>
            <a:ext cx="2032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2014 - 2025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9698" y="5393765"/>
            <a:ext cx="879489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Al Islam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Kemuhammadiyahan</a:t>
            </a:r>
            <a:r>
              <a:rPr lang="en-US" b="1" dirty="0" smtClean="0">
                <a:solidFill>
                  <a:srgbClr val="FF0000"/>
                </a:solidFill>
              </a:rPr>
              <a:t> (AIK)</a:t>
            </a:r>
            <a:r>
              <a:rPr lang="en-US" dirty="0" smtClean="0"/>
              <a:t>: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Al-</a:t>
            </a:r>
            <a:r>
              <a:rPr lang="en-US" dirty="0" err="1" smtClean="0"/>
              <a:t>quran</a:t>
            </a:r>
            <a:r>
              <a:rPr lang="en-US" dirty="0" smtClean="0"/>
              <a:t>/</a:t>
            </a:r>
            <a:r>
              <a:rPr lang="en-US" dirty="0" err="1" smtClean="0"/>
              <a:t>Hadist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/>
              <a:t>.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Pengajaran</a:t>
            </a:r>
            <a:r>
              <a:rPr lang="en-US" dirty="0" smtClean="0"/>
              <a:t>: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,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r>
              <a:rPr lang="en-US" dirty="0" smtClean="0"/>
              <a:t>, civil society. </a:t>
            </a:r>
            <a:r>
              <a:rPr lang="en-US" b="1" dirty="0" err="1" smtClean="0">
                <a:solidFill>
                  <a:srgbClr val="FF0000"/>
                </a:solidFill>
              </a:rPr>
              <a:t>Pengabdian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Masyarakat</a:t>
            </a:r>
            <a:r>
              <a:rPr lang="en-US" b="1" dirty="0" smtClean="0"/>
              <a:t>: </a:t>
            </a:r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kemandirian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politik</a:t>
            </a:r>
            <a:r>
              <a:rPr lang="en-US" dirty="0" smtClean="0"/>
              <a:t>, </a:t>
            </a:r>
            <a:r>
              <a:rPr lang="en-US" dirty="0" err="1" smtClean="0"/>
              <a:t>lingkungan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7176" y="1762560"/>
            <a:ext cx="1791074" cy="17543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Target </a:t>
            </a:r>
            <a:r>
              <a:rPr lang="en-US" b="1" dirty="0" err="1" smtClean="0"/>
              <a:t>Tahun</a:t>
            </a:r>
            <a:r>
              <a:rPr lang="en-US" b="1" dirty="0" smtClean="0"/>
              <a:t> 2025, </a:t>
            </a:r>
            <a:r>
              <a:rPr lang="en-US" b="1" dirty="0" err="1" smtClean="0"/>
              <a:t>berkompetensi</a:t>
            </a:r>
            <a:r>
              <a:rPr lang="en-US" b="1" dirty="0" smtClean="0"/>
              <a:t> 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bidang</a:t>
            </a:r>
            <a:r>
              <a:rPr lang="en-US" b="1" dirty="0" smtClean="0"/>
              <a:t> </a:t>
            </a:r>
            <a:r>
              <a:rPr lang="en-US" b="1" dirty="0" err="1" smtClean="0"/>
              <a:t>politik</a:t>
            </a:r>
            <a:r>
              <a:rPr lang="en-US" b="1" dirty="0" smtClean="0"/>
              <a:t> </a:t>
            </a:r>
            <a:r>
              <a:rPr lang="en-US" b="1" dirty="0" err="1" smtClean="0"/>
              <a:t>kota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politik</a:t>
            </a:r>
            <a:r>
              <a:rPr lang="en-US" b="1" dirty="0" smtClean="0"/>
              <a:t> </a:t>
            </a:r>
            <a:r>
              <a:rPr lang="en-US" b="1" dirty="0" err="1" smtClean="0"/>
              <a:t>lokal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45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 MUTU PENELITIAN DAN PENGMAS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0" y="1417638"/>
            <a:ext cx="8634203" cy="51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INTEGRASI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683945"/>
            <a:ext cx="1643204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PENGAJARAN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/>
              <a:t>EKONOMI TEKNIK KIMIA</a:t>
            </a:r>
          </a:p>
          <a:p>
            <a:pPr marL="342900" indent="-342900">
              <a:buAutoNum type="arabicPeriod"/>
            </a:pPr>
            <a:r>
              <a:rPr lang="en-US" dirty="0" smtClean="0"/>
              <a:t>PEREKAYASAAN PRODUK KIMIA</a:t>
            </a:r>
          </a:p>
          <a:p>
            <a:pPr marL="342900" indent="-342900">
              <a:buAutoNum type="arabicPeriod"/>
            </a:pPr>
            <a:r>
              <a:rPr lang="en-US" dirty="0" smtClean="0"/>
              <a:t>PROSES INDUSTRI KIMIA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2804" y="1682437"/>
            <a:ext cx="1643204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PENELITIAN (</a:t>
            </a:r>
            <a:r>
              <a:rPr lang="en-US" u="sng" dirty="0" err="1" smtClean="0"/>
              <a:t>Ketua</a:t>
            </a:r>
            <a:r>
              <a:rPr lang="en-US" u="sng" dirty="0" smtClean="0"/>
              <a:t> </a:t>
            </a:r>
            <a:r>
              <a:rPr lang="en-US" u="sng" dirty="0" err="1" smtClean="0"/>
              <a:t>dan</a:t>
            </a:r>
            <a:r>
              <a:rPr lang="en-US" u="sng" dirty="0" smtClean="0"/>
              <a:t> </a:t>
            </a:r>
            <a:r>
              <a:rPr lang="en-US" u="sng" dirty="0" err="1" smtClean="0"/>
              <a:t>Anggota</a:t>
            </a:r>
            <a:r>
              <a:rPr lang="en-US" u="sng" dirty="0" smtClean="0"/>
              <a:t>)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/>
              <a:t>PERANCANGAN INDUSTRI ALOE VERA SKALA IKM</a:t>
            </a:r>
          </a:p>
          <a:p>
            <a:pPr marL="342900" indent="-342900">
              <a:buAutoNum type="arabicPeriod"/>
            </a:pPr>
            <a:r>
              <a:rPr lang="en-US" dirty="0" smtClean="0"/>
              <a:t>PENGOLAHAN KELAPA TERPADU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48407" y="1683945"/>
            <a:ext cx="2261857" cy="50783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PENGABDIAN MASYARAKAT (</a:t>
            </a:r>
            <a:r>
              <a:rPr lang="en-US" u="sng" dirty="0" err="1" smtClean="0"/>
              <a:t>Berkelompok</a:t>
            </a:r>
            <a:r>
              <a:rPr lang="en-US" u="sng" dirty="0"/>
              <a:t>)</a:t>
            </a:r>
            <a:r>
              <a:rPr lang="en-US" dirty="0" smtClean="0"/>
              <a:t>:</a:t>
            </a:r>
          </a:p>
          <a:p>
            <a:pPr marL="342900" indent="-342900">
              <a:buAutoNum type="arabicPeriod"/>
            </a:pPr>
            <a:r>
              <a:rPr lang="en-US" dirty="0" smtClean="0"/>
              <a:t>PELATIHAN IKM PENGOLAHAN ALOE VERA (MODUL HALAL, TEKNIK PENYIMPANAN, PENINGKATAN KUALITAS, PENINGKATAN PEMASARAN)</a:t>
            </a:r>
          </a:p>
          <a:p>
            <a:pPr marL="342900" indent="-342900">
              <a:buAutoNum type="arabicPeriod"/>
            </a:pPr>
            <a:r>
              <a:rPr lang="en-US" dirty="0" smtClean="0"/>
              <a:t>MELIBATKAN DOSEN LAIN, MAHASISWA, TENDIK</a:t>
            </a:r>
          </a:p>
          <a:p>
            <a:r>
              <a:rPr lang="en-US" dirty="0" smtClean="0"/>
              <a:t>(UNTUK KINERJA)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0566" y="1683945"/>
            <a:ext cx="2156233" cy="45243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AIK (</a:t>
            </a:r>
            <a:r>
              <a:rPr lang="en-US" u="sng" dirty="0" err="1" smtClean="0"/>
              <a:t>Pengajaran</a:t>
            </a:r>
            <a:r>
              <a:rPr lang="en-US" u="sng" dirty="0" smtClean="0"/>
              <a:t>, </a:t>
            </a:r>
            <a:r>
              <a:rPr lang="en-US" u="sng" dirty="0" err="1" smtClean="0"/>
              <a:t>penelitian</a:t>
            </a:r>
            <a:r>
              <a:rPr lang="en-US" u="sng" dirty="0" smtClean="0"/>
              <a:t>, </a:t>
            </a:r>
            <a:r>
              <a:rPr lang="en-US" u="sng" dirty="0" err="1" smtClean="0"/>
              <a:t>pengmas</a:t>
            </a:r>
            <a:r>
              <a:rPr lang="en-US" u="sng" dirty="0" smtClean="0"/>
              <a:t>):</a:t>
            </a:r>
          </a:p>
          <a:p>
            <a:pPr marL="342900" indent="-342900">
              <a:buAutoNum type="arabicPeriod"/>
            </a:pPr>
            <a:r>
              <a:rPr lang="en-US" dirty="0" smtClean="0"/>
              <a:t>KAJIAN AIK DALAM PENELITIAN</a:t>
            </a:r>
          </a:p>
          <a:p>
            <a:pPr marL="342900" indent="-342900">
              <a:buAutoNum type="arabicPeriod"/>
            </a:pPr>
            <a:r>
              <a:rPr lang="en-US" dirty="0" smtClean="0"/>
              <a:t>KAJIAN AIK DAN PELAKSANAAN YANG ISLAMI</a:t>
            </a:r>
          </a:p>
          <a:p>
            <a:pPr marL="342900" indent="-342900">
              <a:buAutoNum type="arabicPeriod"/>
            </a:pPr>
            <a:r>
              <a:rPr lang="en-US" dirty="0" smtClean="0"/>
              <a:t>KAJIAN AIK DALAM PROSES PENGAJARAN, MODUL, PELAKSANAAN PENGAJARAN, RPS DLL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1833327" y="1801640"/>
            <a:ext cx="534154" cy="3983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3628931" y="1801640"/>
            <a:ext cx="534154" cy="3983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6043187" y="1828800"/>
            <a:ext cx="534154" cy="3983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PENYIAPAN PROPORSAL INTERNAL 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Proporsal</a:t>
            </a:r>
            <a:r>
              <a:rPr lang="en-US" dirty="0" smtClean="0"/>
              <a:t> internal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</a:t>
            </a:r>
            <a:r>
              <a:rPr lang="en-US" dirty="0" err="1" smtClean="0"/>
              <a:t>jenjang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 smtClean="0"/>
          </a:p>
          <a:p>
            <a:r>
              <a:rPr lang="en-US" dirty="0" smtClean="0"/>
              <a:t>AA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b="1" i="1" u="sng" dirty="0" err="1" smtClean="0"/>
              <a:t>nama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pertama</a:t>
            </a:r>
            <a:r>
              <a:rPr lang="en-US" b="1" i="1" u="sng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, </a:t>
            </a:r>
            <a:r>
              <a:rPr lang="en-US" dirty="0" err="1" smtClean="0"/>
              <a:t>Lektor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Lektor</a:t>
            </a:r>
            <a:r>
              <a:rPr lang="en-US" dirty="0" smtClean="0"/>
              <a:t>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terakreditasi</a:t>
            </a:r>
            <a:r>
              <a:rPr lang="en-US" dirty="0" smtClean="0"/>
              <a:t> </a:t>
            </a:r>
            <a:r>
              <a:rPr lang="en-US" dirty="0" err="1" smtClean="0"/>
              <a:t>Sinta</a:t>
            </a:r>
            <a:r>
              <a:rPr lang="en-US" dirty="0" smtClean="0"/>
              <a:t> 1 </a:t>
            </a:r>
            <a:r>
              <a:rPr lang="en-US" dirty="0" err="1" smtClean="0"/>
              <a:t>atau</a:t>
            </a:r>
            <a:r>
              <a:rPr lang="en-US" dirty="0" smtClean="0"/>
              <a:t> 2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, LK </a:t>
            </a:r>
            <a:r>
              <a:rPr lang="en-US" dirty="0" err="1" smtClean="0"/>
              <a:t>ke</a:t>
            </a:r>
            <a:r>
              <a:rPr lang="en-US" dirty="0" smtClean="0"/>
              <a:t> GB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bereputasi</a:t>
            </a:r>
            <a:endParaRPr lang="en-US" dirty="0" smtClean="0"/>
          </a:p>
          <a:p>
            <a:r>
              <a:rPr lang="en-US" dirty="0" err="1" smtClean="0"/>
              <a:t>Penelitian</a:t>
            </a:r>
            <a:r>
              <a:rPr lang="en-US" dirty="0" smtClean="0"/>
              <a:t> internal, </a:t>
            </a:r>
            <a:r>
              <a:rPr lang="en-US" dirty="0" err="1" smtClean="0"/>
              <a:t>Publikasi</a:t>
            </a:r>
            <a:r>
              <a:rPr lang="en-US" dirty="0" smtClean="0"/>
              <a:t>, </a:t>
            </a:r>
            <a:r>
              <a:rPr lang="en-US" dirty="0" err="1" smtClean="0"/>
              <a:t>buku</a:t>
            </a:r>
            <a:r>
              <a:rPr lang="en-US" dirty="0" smtClean="0"/>
              <a:t>, HKI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track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levelnya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kemenristek</a:t>
            </a:r>
            <a:r>
              <a:rPr lang="en-US" dirty="0" smtClean="0"/>
              <a:t> </a:t>
            </a:r>
            <a:r>
              <a:rPr lang="en-US" dirty="0" err="1" smtClean="0"/>
              <a:t>brin</a:t>
            </a:r>
            <a:r>
              <a:rPr lang="en-US" dirty="0" smtClean="0"/>
              <a:t> / BKKBN </a:t>
            </a:r>
            <a:r>
              <a:rPr lang="en-US" dirty="0" err="1" smtClean="0"/>
              <a:t>dll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73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Baca </a:t>
            </a:r>
            <a:r>
              <a:rPr lang="en-US" sz="2800" dirty="0" err="1" smtClean="0"/>
              <a:t>panduan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Siapkan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apa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dikembangkan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track </a:t>
            </a:r>
            <a:r>
              <a:rPr lang="en-US" sz="2800" dirty="0" err="1" smtClean="0"/>
              <a:t>bapak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4006158" cy="46489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9695" y="1600200"/>
            <a:ext cx="42551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Fakultas</a:t>
            </a:r>
            <a:r>
              <a:rPr lang="en-US" dirty="0" smtClean="0"/>
              <a:t>,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 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berkoordinasi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berkontribusi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,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pengmas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kebersamaan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support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didesign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yang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di </a:t>
            </a:r>
            <a:r>
              <a:rPr lang="en-US" dirty="0" err="1" smtClean="0"/>
              <a:t>skripsi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sepakat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)</a:t>
            </a:r>
          </a:p>
          <a:p>
            <a:pPr marL="342900" indent="-342900">
              <a:buAutoNum type="arabicPeriod"/>
            </a:pPr>
            <a:r>
              <a:rPr lang="en-US" dirty="0" smtClean="0"/>
              <a:t>Format internal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format </a:t>
            </a:r>
            <a:r>
              <a:rPr lang="en-US" dirty="0" err="1" smtClean="0"/>
              <a:t>kemenristek</a:t>
            </a:r>
            <a:r>
              <a:rPr lang="en-US" dirty="0" smtClean="0"/>
              <a:t> </a:t>
            </a:r>
            <a:r>
              <a:rPr lang="en-US" dirty="0" err="1" smtClean="0"/>
              <a:t>brin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internal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45" y="76954"/>
            <a:ext cx="4752975" cy="309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645" y="3168713"/>
            <a:ext cx="4762500" cy="3400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727" y="181070"/>
            <a:ext cx="272509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smtClean="0"/>
              <a:t>2020-2025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Mengacu</a:t>
            </a:r>
            <a:r>
              <a:rPr lang="en-US" b="1" dirty="0" smtClean="0"/>
              <a:t> </a:t>
            </a:r>
            <a:r>
              <a:rPr lang="en-US" b="1" dirty="0" err="1" smtClean="0"/>
              <a:t>Renstra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UMJ 2020-2025)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1193" y="1738265"/>
            <a:ext cx="2815627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Penelitian</a:t>
            </a:r>
            <a:r>
              <a:rPr lang="en-US" dirty="0"/>
              <a:t> UMJ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b="1" dirty="0"/>
              <a:t>“</a:t>
            </a:r>
            <a:r>
              <a:rPr lang="en-US" b="1" dirty="0" err="1"/>
              <a:t>Menuju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Indonesia yang </a:t>
            </a:r>
            <a:r>
              <a:rPr lang="en-US" b="1" dirty="0" err="1"/>
              <a:t>Berkemajuan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Berakhlak</a:t>
            </a:r>
            <a:r>
              <a:rPr lang="en-US" b="1" dirty="0"/>
              <a:t> </a:t>
            </a:r>
            <a:r>
              <a:rPr lang="en-US" b="1" dirty="0" err="1"/>
              <a:t>Mulia</a:t>
            </a:r>
            <a:r>
              <a:rPr lang="en-US" dirty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40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OAD MAP PENELITIAN OK Feb 202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091" y="274637"/>
            <a:ext cx="8527610" cy="585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689" y="5776173"/>
            <a:ext cx="552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 : </a:t>
            </a:r>
            <a:r>
              <a:rPr lang="en-US" dirty="0" err="1" smtClean="0"/>
              <a:t>Renstra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UMJ 2020 – 2025 </a:t>
            </a:r>
            <a:r>
              <a:rPr lang="en-US" dirty="0" smtClean="0">
                <a:hlinkClick r:id="rId3"/>
              </a:rPr>
              <a:t>www.simlitabmas.umj.ac.id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23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35" y="274638"/>
            <a:ext cx="8320465" cy="60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2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Syarat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</a:t>
            </a:r>
            <a:r>
              <a:rPr lang="en-US" sz="3200" dirty="0" smtClean="0"/>
              <a:t> </a:t>
            </a:r>
            <a:r>
              <a:rPr lang="en-US" sz="3200" dirty="0" err="1" smtClean="0"/>
              <a:t>Ketua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Anggota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Fakultas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menentukan</a:t>
            </a:r>
            <a:r>
              <a:rPr lang="en-US" sz="3200" dirty="0" smtClean="0"/>
              <a:t> </a:t>
            </a:r>
            <a:r>
              <a:rPr lang="en-US" sz="3200" dirty="0" err="1" smtClean="0"/>
              <a:t>Dekan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79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5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7"/>
            <a:ext cx="8397089" cy="607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1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TATA KELOLA PENELITIAN DAN PENGMAS –www.simlitabmas.umj.ac.id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692" y="1991762"/>
            <a:ext cx="8500735" cy="41549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SIMLITABMAS UMJ INI MEMFASILITASI PENGAJUAN PROPORSAL, REVIEW PROP, PELAKSANAAN, MONEV, PELAPORAN, LUARAN HASIL </a:t>
            </a:r>
            <a:r>
              <a:rPr lang="en-US" sz="2400" dirty="0" smtClean="0">
                <a:solidFill>
                  <a:srgbClr val="FF0000"/>
                </a:solidFill>
              </a:rPr>
              <a:t>SECARA ON LINE </a:t>
            </a:r>
            <a:r>
              <a:rPr lang="en-US" sz="2400" dirty="0" smtClean="0"/>
              <a:t>DAN TERDATA SEBAGAI DATA BASE SEHINGGA SEMINIMAL MUNGKIN PERMINTAAN DATA MANUAL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DATA BASE DOSEN PENELITI UMJ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DATA BASE KINERJA PENELITIAN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DATA BASE KINERJA PENGABDIAN MASYARAKAT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BERANDA – SISTEM INFORMASI LPPM UMJ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LPPM UMJ DAN FAKULTAS BEKERJASAMA (ADA 2 DHARMA YANG DIEMBAN YAITU PENELITIAN, PENGMAS SAMPAI INOVASI, PENGELOLAAN JURNAL)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9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2805"/>
            <a:ext cx="4267200" cy="647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377730"/>
            <a:ext cx="4286250" cy="5172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43192" y="353085"/>
            <a:ext cx="385677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TEMPLATE PROPORSAL DAPAT DIDOWNLOAD DI LAMAN PENGUSUL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70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www.simlitabmas.umj.ac.id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Update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pengusulan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prop </a:t>
            </a:r>
            <a:r>
              <a:rPr lang="en-US" dirty="0" err="1" smtClean="0"/>
              <a:t>oleh</a:t>
            </a:r>
            <a:r>
              <a:rPr lang="en-US" dirty="0" smtClean="0"/>
              <a:t> reviewer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upload </a:t>
            </a:r>
            <a:r>
              <a:rPr lang="en-US" dirty="0" err="1" smtClean="0"/>
              <a:t>luaran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monev</a:t>
            </a:r>
            <a:r>
              <a:rPr lang="en-US" dirty="0" smtClean="0"/>
              <a:t> reviewer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Desiminasi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Dekan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r>
              <a:rPr lang="en-US" dirty="0" smtClean="0"/>
              <a:t> yang </a:t>
            </a:r>
            <a:r>
              <a:rPr lang="en-US" dirty="0" err="1" smtClean="0"/>
              <a:t>mengatur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7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PERSIPAN HIBAH KEMENRISTEK BRIN PENDANAAN 2021 – USULAN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UP DATE PROFIL</a:t>
            </a:r>
          </a:p>
          <a:p>
            <a:r>
              <a:rPr lang="en-US" dirty="0" smtClean="0"/>
              <a:t>REVIEW PROPORSAL YANG MENANG </a:t>
            </a:r>
          </a:p>
          <a:p>
            <a:r>
              <a:rPr lang="en-US" dirty="0" smtClean="0"/>
              <a:t>SESUAIKAN PROFIL DENGAN USULAN SUPAYA TEPAT SASARAN</a:t>
            </a:r>
          </a:p>
          <a:p>
            <a:r>
              <a:rPr lang="en-US" dirty="0" smtClean="0"/>
              <a:t>IKUTI PELATIHAN</a:t>
            </a:r>
          </a:p>
          <a:p>
            <a:r>
              <a:rPr lang="en-US" dirty="0" smtClean="0"/>
              <a:t>BUAT PROPORSAL</a:t>
            </a:r>
          </a:p>
          <a:p>
            <a:r>
              <a:rPr lang="en-US" dirty="0" smtClean="0"/>
              <a:t>IKUTI KLINIK PROPORSAL </a:t>
            </a:r>
          </a:p>
          <a:p>
            <a:r>
              <a:rPr lang="en-US" dirty="0" smtClean="0"/>
              <a:t>PERHATIKAN ATURAN PANDUAN SIMLITABMAS TERBARU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806" y="274638"/>
            <a:ext cx="7364994" cy="1143000"/>
          </a:xfrm>
        </p:spPr>
        <p:txBody>
          <a:bodyPr/>
          <a:lstStyle/>
          <a:p>
            <a:r>
              <a:rPr lang="en-US" dirty="0" smtClean="0"/>
              <a:t>PROFIL SIMLITABMAS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826" y="1205804"/>
            <a:ext cx="8229600" cy="2098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26" y="3304515"/>
            <a:ext cx="8229600" cy="324114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2181885" y="3874883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935616" y="3874883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345663" y="3843196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857184" y="3874881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450940" y="3874882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697209" y="3843195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248495" y="3843194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642667" y="3874883"/>
            <a:ext cx="226337" cy="22633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054" y="70085"/>
            <a:ext cx="240822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PERSIAPAN HIBAH DIKTI PENDANAAN 2021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20524" y="150009"/>
            <a:ext cx="352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http://simlitabmas.ristekdikti.go.id/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457"/>
            <a:ext cx="7772400" cy="838200"/>
          </a:xfrm>
        </p:spPr>
        <p:txBody>
          <a:bodyPr/>
          <a:lstStyle/>
          <a:p>
            <a:r>
              <a:rPr lang="en-US" dirty="0" smtClean="0"/>
              <a:t>Link</a:t>
            </a:r>
            <a:r>
              <a:rPr lang="en-US" dirty="0" smtClean="0"/>
              <a:t>……..</a:t>
            </a:r>
            <a:br>
              <a:rPr lang="en-US" dirty="0" smtClean="0"/>
            </a:br>
            <a:r>
              <a:rPr lang="en-US" dirty="0" smtClean="0"/>
              <a:t>Mari </a:t>
            </a:r>
            <a:r>
              <a:rPr lang="en-US" dirty="0" err="1" smtClean="0"/>
              <a:t>diskusi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7395"/>
            <a:ext cx="7772400" cy="2264121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www.simlitabmas.umj.ac.id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www.lppm.ac.id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33238" y="4564569"/>
            <a:ext cx="5250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Terimakasih</a:t>
            </a:r>
            <a:r>
              <a:rPr lang="en-US" sz="5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…..</a:t>
            </a:r>
            <a:endParaRPr lang="en-US" sz="5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1611840" y="3024235"/>
            <a:ext cx="642796" cy="32592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346" y="3350160"/>
            <a:ext cx="403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Esertifikat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dapat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didownload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setelah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selesai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dan</a:t>
            </a:r>
            <a:r>
              <a:rPr lang="en-US" dirty="0" smtClean="0">
                <a:solidFill>
                  <a:srgbClr val="FFC000"/>
                </a:solidFill>
              </a:rPr>
              <a:t> link </a:t>
            </a:r>
            <a:r>
              <a:rPr lang="en-US" dirty="0" err="1" smtClean="0">
                <a:solidFill>
                  <a:srgbClr val="FFC000"/>
                </a:solidFill>
              </a:rPr>
              <a:t>akan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diberitahukan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5469"/>
            <a:ext cx="8229600" cy="538681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4978" y="40600"/>
            <a:ext cx="736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www.simlitabmas.umj.ac.id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753069" y="2417275"/>
            <a:ext cx="488887" cy="516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694630" y="2417275"/>
            <a:ext cx="425513" cy="516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36190" y="2417275"/>
            <a:ext cx="497941" cy="5975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650178" y="2417275"/>
            <a:ext cx="461727" cy="5975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6665" y="405567"/>
            <a:ext cx="86143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Dapat</a:t>
            </a:r>
            <a:r>
              <a:rPr lang="en-US" b="1" u="sng" dirty="0" smtClean="0"/>
              <a:t> download </a:t>
            </a:r>
            <a:r>
              <a:rPr lang="en-US" dirty="0" err="1" smtClean="0"/>
              <a:t>pengumuman</a:t>
            </a:r>
            <a:r>
              <a:rPr lang="en-US" dirty="0" smtClean="0"/>
              <a:t>, </a:t>
            </a:r>
            <a:r>
              <a:rPr lang="en-US" dirty="0" err="1" smtClean="0"/>
              <a:t>profil</a:t>
            </a:r>
            <a:r>
              <a:rPr lang="en-US" dirty="0" smtClean="0"/>
              <a:t>, </a:t>
            </a:r>
            <a:r>
              <a:rPr lang="en-US" dirty="0" err="1" smtClean="0"/>
              <a:t>renstra</a:t>
            </a:r>
            <a:r>
              <a:rPr lang="en-US" dirty="0" smtClean="0"/>
              <a:t>, </a:t>
            </a:r>
            <a:r>
              <a:rPr lang="en-US" dirty="0" err="1" smtClean="0"/>
              <a:t>penduan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pengmas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reviewer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113576" y="2417275"/>
            <a:ext cx="887240" cy="51604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310889"/>
            <a:ext cx="282468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LOGIN DENGAN NIDN </a:t>
            </a:r>
            <a:r>
              <a:rPr lang="en-US" dirty="0" err="1" smtClean="0"/>
              <a:t>dan</a:t>
            </a:r>
            <a:r>
              <a:rPr lang="en-US" dirty="0" smtClean="0"/>
              <a:t> password qwerty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admin IT </a:t>
            </a:r>
            <a:r>
              <a:rPr lang="en-US" dirty="0" err="1" smtClean="0"/>
              <a:t>Fakultas</a:t>
            </a:r>
            <a:r>
              <a:rPr lang="en-US" dirty="0" smtClean="0"/>
              <a:t> / LPPM </a:t>
            </a:r>
            <a:r>
              <a:rPr lang="en-US" dirty="0" err="1" smtClean="0"/>
              <a:t>Fakultas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481465" y="1167897"/>
            <a:ext cx="3630440" cy="1041149"/>
          </a:xfrm>
          <a:prstGeom prst="downArrow">
            <a:avLst>
              <a:gd name="adj1" fmla="val 50000"/>
              <a:gd name="adj2" fmla="val 3260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PANDUAN PENGGUNAAN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860" y="1354264"/>
            <a:ext cx="4028792" cy="17879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860" y="3877848"/>
            <a:ext cx="4085519" cy="1991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64" y="1314143"/>
            <a:ext cx="3608938" cy="1868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64" y="3901255"/>
            <a:ext cx="3608938" cy="17686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83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PRODUK </a:t>
            </a:r>
            <a:r>
              <a:rPr lang="en-US" dirty="0" smtClean="0"/>
              <a:t>LPPM </a:t>
            </a:r>
            <a:r>
              <a:rPr lang="en-US" dirty="0" err="1" smtClean="0"/>
              <a:t>bisa</a:t>
            </a:r>
            <a:r>
              <a:rPr lang="en-US" dirty="0" smtClean="0"/>
              <a:t> download di </a:t>
            </a:r>
            <a:r>
              <a:rPr lang="en-US" dirty="0" smtClean="0">
                <a:hlinkClick r:id="rId2"/>
              </a:rPr>
              <a:t>www.lppm.umj.ac.id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7101" y="6211669"/>
            <a:ext cx="349011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BUKU “RENSTRA PENGABDIAN MASYARAKAT UMJ 2020-2025”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61" y="1417638"/>
            <a:ext cx="4293843" cy="4711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790" y="6163642"/>
            <a:ext cx="349011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BUKU “RENSTRA PENELITIAN UMJ 2020-2025”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873" y="1417638"/>
            <a:ext cx="4119469" cy="47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BUKU PROFIL DAN PANDUAN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13165"/>
            <a:ext cx="1905754" cy="1973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316" y="1213165"/>
            <a:ext cx="1931689" cy="2046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939" y="1149791"/>
            <a:ext cx="2027976" cy="2109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929204"/>
            <a:ext cx="1905755" cy="2109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939" y="3957198"/>
            <a:ext cx="2027976" cy="2162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316" y="3957198"/>
            <a:ext cx="1931689" cy="2162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79017" y="6273142"/>
            <a:ext cx="190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Buku</a:t>
            </a:r>
            <a:r>
              <a:rPr lang="en-US" sz="1400" dirty="0" smtClean="0"/>
              <a:t> </a:t>
            </a:r>
            <a:r>
              <a:rPr lang="en-US" sz="1400" dirty="0" err="1" smtClean="0"/>
              <a:t>Panduan</a:t>
            </a:r>
            <a:r>
              <a:rPr lang="en-US" sz="1400" dirty="0" smtClean="0"/>
              <a:t> </a:t>
            </a:r>
            <a:r>
              <a:rPr lang="en-US" sz="1400" dirty="0" err="1" smtClean="0"/>
              <a:t>Pengmas</a:t>
            </a:r>
            <a:r>
              <a:rPr lang="en-US" sz="1400" dirty="0" smtClean="0"/>
              <a:t> UMJ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0220" y="3291878"/>
            <a:ext cx="190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Buku</a:t>
            </a:r>
            <a:r>
              <a:rPr lang="en-US" sz="1400" dirty="0" smtClean="0"/>
              <a:t> </a:t>
            </a:r>
            <a:r>
              <a:rPr lang="en-US" sz="1400" dirty="0" err="1" smtClean="0"/>
              <a:t>Profil</a:t>
            </a:r>
            <a:r>
              <a:rPr lang="en-US" sz="1400" dirty="0" smtClean="0"/>
              <a:t> </a:t>
            </a:r>
            <a:r>
              <a:rPr lang="en-US" sz="1400" dirty="0" err="1" smtClean="0"/>
              <a:t>Lembaga</a:t>
            </a:r>
            <a:r>
              <a:rPr lang="en-US" sz="1400" dirty="0" smtClean="0"/>
              <a:t> LPPM UMJ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5542" y="6120143"/>
            <a:ext cx="1905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Buku</a:t>
            </a:r>
            <a:r>
              <a:rPr lang="en-US" sz="1400" dirty="0" smtClean="0"/>
              <a:t> Kumpulan </a:t>
            </a:r>
            <a:r>
              <a:rPr lang="en-US" sz="1400" dirty="0" err="1" smtClean="0"/>
              <a:t>Abstrak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2018 - 2019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84359" y="3405984"/>
            <a:ext cx="190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Buku</a:t>
            </a:r>
            <a:r>
              <a:rPr lang="en-US" sz="1400" dirty="0" smtClean="0"/>
              <a:t> </a:t>
            </a:r>
            <a:r>
              <a:rPr lang="en-US" sz="1400" dirty="0" err="1" smtClean="0"/>
              <a:t>Panduan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 UMJ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62939" y="3346613"/>
            <a:ext cx="1905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Buku</a:t>
            </a:r>
            <a:r>
              <a:rPr lang="en-US" sz="1400" dirty="0" smtClean="0"/>
              <a:t> </a:t>
            </a:r>
            <a:r>
              <a:rPr lang="en-US" sz="1400" dirty="0" err="1" smtClean="0"/>
              <a:t>Laporan</a:t>
            </a:r>
            <a:r>
              <a:rPr lang="en-US" sz="1400" dirty="0" smtClean="0"/>
              <a:t> </a:t>
            </a:r>
            <a:r>
              <a:rPr lang="en-US" sz="1400" dirty="0" err="1" smtClean="0"/>
              <a:t>Kinerja</a:t>
            </a:r>
            <a:r>
              <a:rPr lang="en-US" sz="1400" dirty="0" smtClean="0"/>
              <a:t> LPPM 2019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24050" y="6273142"/>
            <a:ext cx="190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Buku</a:t>
            </a:r>
            <a:r>
              <a:rPr lang="en-US" sz="1400" dirty="0" smtClean="0"/>
              <a:t> </a:t>
            </a:r>
            <a:r>
              <a:rPr lang="en-US" sz="1400" dirty="0" err="1" smtClean="0"/>
              <a:t>Panduan</a:t>
            </a:r>
            <a:r>
              <a:rPr lang="en-US" sz="1400" dirty="0" smtClean="0"/>
              <a:t> KKN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6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 PENELITIAN DAN PENGMAS UMJ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9550"/>
            <a:ext cx="8378982" cy="4895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83517" y="1569550"/>
            <a:ext cx="2652665" cy="48958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91334" y="1569550"/>
            <a:ext cx="18378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FAKULTAS</a:t>
            </a:r>
            <a:r>
              <a:rPr lang="en-US" sz="1600" dirty="0" smtClean="0"/>
              <a:t> YANG SETTING DI SISTEM SEMUA ON LINE KECUALI SEMINAR HASIL DAN PENGHARGAAN PENELITI TINGKAT FAKULTAS:</a:t>
            </a:r>
          </a:p>
          <a:p>
            <a:r>
              <a:rPr lang="en-US" sz="1600" dirty="0" smtClean="0"/>
              <a:t>Tata </a:t>
            </a:r>
            <a:r>
              <a:rPr lang="en-US" sz="1600" dirty="0" err="1" smtClean="0"/>
              <a:t>kelola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administrasi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disupervisi</a:t>
            </a:r>
            <a:r>
              <a:rPr lang="en-US" sz="1600" dirty="0" smtClean="0"/>
              <a:t> LPPM </a:t>
            </a:r>
            <a:r>
              <a:rPr lang="en-US" sz="1600" dirty="0" err="1" smtClean="0"/>
              <a:t>spt</a:t>
            </a:r>
            <a:r>
              <a:rPr lang="en-US" sz="1600" dirty="0" smtClean="0"/>
              <a:t>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SK, </a:t>
            </a:r>
            <a:r>
              <a:rPr lang="en-US" sz="1600" dirty="0" err="1" smtClean="0"/>
              <a:t>Kontrak</a:t>
            </a:r>
            <a:r>
              <a:rPr lang="en-US" sz="1600" dirty="0" smtClean="0"/>
              <a:t>, </a:t>
            </a:r>
            <a:r>
              <a:rPr lang="en-US" sz="1600" dirty="0" err="1" smtClean="0"/>
              <a:t>Berita</a:t>
            </a:r>
            <a:r>
              <a:rPr lang="en-US" sz="1600" dirty="0" smtClean="0"/>
              <a:t> </a:t>
            </a:r>
            <a:r>
              <a:rPr lang="en-US" sz="1600" dirty="0" err="1" smtClean="0"/>
              <a:t>acara</a:t>
            </a:r>
            <a:r>
              <a:rPr lang="en-US" sz="1600" dirty="0" smtClean="0"/>
              <a:t> </a:t>
            </a:r>
            <a:r>
              <a:rPr lang="en-US" sz="1600" dirty="0" err="1" smtClean="0"/>
              <a:t>monev</a:t>
            </a:r>
            <a:r>
              <a:rPr lang="en-US" sz="1600" dirty="0" smtClean="0"/>
              <a:t>, </a:t>
            </a:r>
            <a:r>
              <a:rPr lang="en-US" sz="1600" dirty="0" err="1" smtClean="0"/>
              <a:t>surat</a:t>
            </a:r>
            <a:r>
              <a:rPr lang="en-US" sz="1600" dirty="0" smtClean="0"/>
              <a:t> </a:t>
            </a:r>
            <a:r>
              <a:rPr lang="en-US" sz="1600" dirty="0" err="1" smtClean="0"/>
              <a:t>tugas</a:t>
            </a:r>
            <a:r>
              <a:rPr lang="en-US" sz="1600" dirty="0" smtClean="0"/>
              <a:t> reviewer, </a:t>
            </a:r>
            <a:r>
              <a:rPr lang="en-US" sz="1600" dirty="0" err="1" smtClean="0"/>
              <a:t>kepanityaan</a:t>
            </a:r>
            <a:r>
              <a:rPr lang="en-US" sz="1600" dirty="0" smtClean="0"/>
              <a:t> spy </a:t>
            </a:r>
            <a:r>
              <a:rPr lang="en-US" sz="1600" dirty="0" err="1" smtClean="0"/>
              <a:t>dosen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dirty="0" smtClean="0"/>
              <a:t>BKD, </a:t>
            </a:r>
            <a:r>
              <a:rPr lang="en-US" dirty="0" err="1" smtClean="0"/>
              <a:t>Reputasi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REPUTASI &amp;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REPUTASI &amp; KINERJA DAPAT DICAPAI DARI PUBLIKASI PENELITIAN (</a:t>
            </a:r>
            <a:r>
              <a:rPr lang="en-US" dirty="0" smtClean="0">
                <a:solidFill>
                  <a:srgbClr val="FF0000"/>
                </a:solidFill>
              </a:rPr>
              <a:t>SINTA &amp; GOOGLE SCHOLAR</a:t>
            </a:r>
            <a:r>
              <a:rPr lang="en-US" dirty="0" smtClean="0"/>
              <a:t>)  DAN PENGABDIAN MASYARAKAT (JABATAN, REKOGNISI, PERAN DI MASYARAKAT PROFESI DAN ASOSIASI, </a:t>
            </a:r>
            <a:r>
              <a:rPr lang="en-US" dirty="0" smtClean="0">
                <a:solidFill>
                  <a:srgbClr val="19BB1E"/>
                </a:solidFill>
              </a:rPr>
              <a:t>PENELITIAN YANG DIIMPLEMENTASIKAN OLEH PENGGUNA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UPDATE PROFIL SIMLITABMAS – KEUNTUNGAN DATA, PROPORSAL DAN LAPORAN </a:t>
            </a:r>
            <a:r>
              <a:rPr lang="en-US" dirty="0" smtClean="0">
                <a:solidFill>
                  <a:srgbClr val="19BB1E"/>
                </a:solidFill>
              </a:rPr>
              <a:t>TERSIMPAN DALAM LAMAN PENELITI </a:t>
            </a:r>
          </a:p>
          <a:p>
            <a:r>
              <a:rPr lang="en-US" dirty="0" smtClean="0"/>
              <a:t>SETIAP PENELITIAN SEBAIKNYA ADA </a:t>
            </a:r>
            <a:r>
              <a:rPr lang="en-US" dirty="0" smtClean="0">
                <a:solidFill>
                  <a:srgbClr val="FF0000"/>
                </a:solidFill>
              </a:rPr>
              <a:t>IMPLEMENTASI</a:t>
            </a:r>
            <a:r>
              <a:rPr lang="en-US" dirty="0" smtClean="0"/>
              <a:t> DALAM BENTUK PENGABDIAN KEPADA MASYARAKAT (</a:t>
            </a:r>
            <a:r>
              <a:rPr lang="en-US" dirty="0" smtClean="0">
                <a:solidFill>
                  <a:srgbClr val="19BB1E"/>
                </a:solidFill>
              </a:rPr>
              <a:t>PELATIHAN IKM, PENYULUHAN, PENDAMPINGAN, SOSIALISASI GAGASAN)</a:t>
            </a:r>
            <a:endParaRPr lang="en-US" dirty="0" smtClean="0"/>
          </a:p>
          <a:p>
            <a:r>
              <a:rPr lang="en-US" dirty="0" smtClean="0"/>
              <a:t>CATUR DARMA DOSEN – TERLIHAT DARI </a:t>
            </a:r>
            <a:r>
              <a:rPr lang="en-US" dirty="0" smtClean="0">
                <a:solidFill>
                  <a:srgbClr val="FF0000"/>
                </a:solidFill>
              </a:rPr>
              <a:t>ROADMAP</a:t>
            </a:r>
            <a:r>
              <a:rPr lang="en-US" dirty="0" smtClean="0"/>
              <a:t> DOSEN </a:t>
            </a:r>
          </a:p>
          <a:p>
            <a:r>
              <a:rPr lang="en-US" dirty="0" smtClean="0"/>
              <a:t>ROADMAP DOSEN – ROAD MAP PRODI – ROADMAP FAKULTAS – UNGGULAN DAN INOVASI </a:t>
            </a:r>
          </a:p>
          <a:p>
            <a:r>
              <a:rPr lang="en-US" dirty="0" smtClean="0"/>
              <a:t>SEMUA AKTIFITAS TERCATAT DI </a:t>
            </a:r>
            <a:r>
              <a:rPr lang="en-US" dirty="0" smtClean="0">
                <a:solidFill>
                  <a:srgbClr val="FF0000"/>
                </a:solidFill>
              </a:rPr>
              <a:t>WEBSITE FAKULTAS, LPPM, UMJ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HAK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2573</Words>
  <Application>Microsoft Office PowerPoint</Application>
  <PresentationFormat>On-screen Show (4:3)</PresentationFormat>
  <Paragraphs>323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Corbel</vt:lpstr>
      <vt:lpstr>Times New Roman</vt:lpstr>
      <vt:lpstr>Wingdings</vt:lpstr>
      <vt:lpstr>Office Theme</vt:lpstr>
      <vt:lpstr>Spectrum</vt:lpstr>
      <vt:lpstr>1_Spectrum</vt:lpstr>
      <vt:lpstr>SHAKE1</vt:lpstr>
      <vt:lpstr> WORKSHOP PENYIAPAN HIBAH INTERNAL FAKULTAS ILMU KEPERAWATAN UMJ DAN LPPM UMJ MELALUI   www.simlitabmas.umj.ac.id  </vt:lpstr>
      <vt:lpstr>AGENDA</vt:lpstr>
      <vt:lpstr>TATA KELOLA PENELITIAN DAN PENGMAS –www.simlitabmas.umj.ac.id </vt:lpstr>
      <vt:lpstr>PowerPoint Presentation</vt:lpstr>
      <vt:lpstr>PANDUAN PENGGUNAAN</vt:lpstr>
      <vt:lpstr>PRODUK LPPM bisa download di www.lppm.umj.ac.id </vt:lpstr>
      <vt:lpstr>BUKU PROFIL DAN PANDUAN</vt:lpstr>
      <vt:lpstr>AGENDA PENELITIAN DAN PENGMAS UMJ</vt:lpstr>
      <vt:lpstr>REPUTASI &amp; KINERJA</vt:lpstr>
      <vt:lpstr>PENTINGNYA  ROADMAP ????</vt:lpstr>
      <vt:lpstr>ROAD MAP </vt:lpstr>
      <vt:lpstr>PowerPoint Presentation</vt:lpstr>
      <vt:lpstr>Renstra Institusi – Topik dan Roadmap</vt:lpstr>
      <vt:lpstr>ROAD MAP KELEMBAGAAN LPPM UMJ</vt:lpstr>
      <vt:lpstr>ROAD MAP PENELITIAN LPPM UMJ</vt:lpstr>
      <vt:lpstr>ROAD MAP PENGABDIAN KEPADA MASYARAKAT (PKM) UMJ</vt:lpstr>
      <vt:lpstr>TAHAPAN PENGEMBANGAN DAN  PENGUATAN KAPASITAS DOSEN</vt:lpstr>
      <vt:lpstr>EMPAT PROSES YANG HARUS DIMILIKI PENELITI</vt:lpstr>
      <vt:lpstr>Riset yang berorientasi pada PENGGUNA</vt:lpstr>
      <vt:lpstr>CONTOH ROADMAP DOSEN  (Integrasi Catur Dharma)</vt:lpstr>
      <vt:lpstr>STANDAR MUTU PENELITIAN DAN PENGMAS </vt:lpstr>
      <vt:lpstr>CONTOH INTEGRASI</vt:lpstr>
      <vt:lpstr>PENYIAPAN PROPORSAL INTERNAL FIK</vt:lpstr>
      <vt:lpstr>Baca panduan dan Siapkan Penelitian apa yang dapat dikembangkan dan menjadi track bapak ibu</vt:lpstr>
      <vt:lpstr>PowerPoint Presentation</vt:lpstr>
      <vt:lpstr>PowerPoint Presentation</vt:lpstr>
      <vt:lpstr>PowerPoint Presentation</vt:lpstr>
      <vt:lpstr>Syarat Peneliti Ketua dan Anggota  (Untuk Fakultas yang menentukan Dekan)</vt:lpstr>
      <vt:lpstr>PowerPoint Presentation</vt:lpstr>
      <vt:lpstr>PowerPoint Presentation</vt:lpstr>
      <vt:lpstr>www.simlitabmas.umj.ac.id</vt:lpstr>
      <vt:lpstr>PERSIPAN HIBAH KEMENRISTEK BRIN PENDANAAN 2021 – USULAN 2020</vt:lpstr>
      <vt:lpstr>PROFIL SIMLITABMAS</vt:lpstr>
      <vt:lpstr>Link…….. Mari diskusi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RODAMAP</dc:title>
  <dc:creator>Lusi Andriyani</dc:creator>
  <cp:lastModifiedBy>User</cp:lastModifiedBy>
  <cp:revision>69</cp:revision>
  <cp:lastPrinted>2020-04-18T03:45:53Z</cp:lastPrinted>
  <dcterms:created xsi:type="dcterms:W3CDTF">2019-12-05T03:59:03Z</dcterms:created>
  <dcterms:modified xsi:type="dcterms:W3CDTF">2020-04-18T03:48:43Z</dcterms:modified>
</cp:coreProperties>
</file>