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22"/>
  </p:notesMasterIdLst>
  <p:sldIdLst>
    <p:sldId id="305" r:id="rId2"/>
    <p:sldId id="258" r:id="rId3"/>
    <p:sldId id="261" r:id="rId4"/>
    <p:sldId id="297" r:id="rId5"/>
    <p:sldId id="308" r:id="rId6"/>
    <p:sldId id="271" r:id="rId7"/>
    <p:sldId id="272" r:id="rId8"/>
    <p:sldId id="273" r:id="rId9"/>
    <p:sldId id="275" r:id="rId10"/>
    <p:sldId id="298" r:id="rId11"/>
    <p:sldId id="306" r:id="rId12"/>
    <p:sldId id="307" r:id="rId13"/>
    <p:sldId id="303" r:id="rId14"/>
    <p:sldId id="309" r:id="rId15"/>
    <p:sldId id="310" r:id="rId16"/>
    <p:sldId id="311" r:id="rId17"/>
    <p:sldId id="312" r:id="rId18"/>
    <p:sldId id="302" r:id="rId19"/>
    <p:sldId id="300" r:id="rId20"/>
    <p:sldId id="28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9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image" Target="../media/image3.jpg"/><Relationship Id="rId2" Type="http://schemas.openxmlformats.org/officeDocument/2006/relationships/image" Target="../media/image4.jpg"/></Relationships>
</file>

<file path=ppt/diagrams/_rels/data5.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image" Target="../media/image3.jpg"/><Relationship Id="rId2" Type="http://schemas.openxmlformats.org/officeDocument/2006/relationships/image" Target="../media/image4.jpg"/></Relationships>
</file>

<file path=ppt/diagrams/_rels/drawing5.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CC952-1CD7-5548-9E55-9471BF097FD1}" type="doc">
      <dgm:prSet loTypeId="urn:microsoft.com/office/officeart/2008/layout/HorizontalMultiLevelHierarchy" loCatId="" qsTypeId="urn:microsoft.com/office/officeart/2005/8/quickstyle/simple4" qsCatId="simple" csTypeId="urn:microsoft.com/office/officeart/2005/8/colors/accent0_2" csCatId="mainScheme" phldr="1"/>
      <dgm:spPr/>
      <dgm:t>
        <a:bodyPr/>
        <a:lstStyle/>
        <a:p>
          <a:endParaRPr lang="en-US"/>
        </a:p>
      </dgm:t>
    </dgm:pt>
    <dgm:pt modelId="{611A4A2A-854A-E741-9C68-A12E80663330}">
      <dgm:prSet phldrT="[Text]"/>
      <dgm:spPr/>
      <dgm:t>
        <a:bodyPr/>
        <a:lstStyle/>
        <a:p>
          <a:r>
            <a:rPr lang="en-US" b="1" smtClean="0"/>
            <a:t>DPL</a:t>
          </a:r>
          <a:endParaRPr lang="en-US" b="1" dirty="0"/>
        </a:p>
      </dgm:t>
    </dgm:pt>
    <dgm:pt modelId="{D33E2615-3669-E947-A210-7231CEB85195}" type="parTrans" cxnId="{5E13D635-B5EC-A246-9B39-1B1A39C434CA}">
      <dgm:prSet/>
      <dgm:spPr/>
      <dgm:t>
        <a:bodyPr/>
        <a:lstStyle/>
        <a:p>
          <a:endParaRPr lang="en-US" b="1">
            <a:solidFill>
              <a:srgbClr val="000000"/>
            </a:solidFill>
          </a:endParaRPr>
        </a:p>
      </dgm:t>
    </dgm:pt>
    <dgm:pt modelId="{72D3A3AC-D83E-3C45-9832-F77FA7D56EA2}" type="sibTrans" cxnId="{5E13D635-B5EC-A246-9B39-1B1A39C434CA}">
      <dgm:prSet/>
      <dgm:spPr/>
      <dgm:t>
        <a:bodyPr/>
        <a:lstStyle/>
        <a:p>
          <a:endParaRPr lang="en-US" b="1">
            <a:solidFill>
              <a:srgbClr val="000000"/>
            </a:solidFill>
          </a:endParaRPr>
        </a:p>
      </dgm:t>
    </dgm:pt>
    <dgm:pt modelId="{92DA516B-838B-404C-8B9B-1AFA9BACD219}">
      <dgm:prSet phldrT="[Text]"/>
      <dgm:spPr/>
      <dgm:t>
        <a:bodyPr/>
        <a:lstStyle/>
        <a:p>
          <a:r>
            <a:rPr lang="en-US" b="1" smtClean="0"/>
            <a:t>Mengisi biodata dan form kesediaan membimbing di situs kkn.umj.ac.id</a:t>
          </a:r>
          <a:endParaRPr lang="en-US" b="1" dirty="0"/>
        </a:p>
      </dgm:t>
    </dgm:pt>
    <dgm:pt modelId="{C6C30BFE-0167-7F44-911E-D9D02063340F}" type="parTrans" cxnId="{50297A93-0C47-374D-8514-69BC4D277651}">
      <dgm:prSet/>
      <dgm:spPr/>
      <dgm:t>
        <a:bodyPr/>
        <a:lstStyle/>
        <a:p>
          <a:endParaRPr lang="en-US" b="1">
            <a:solidFill>
              <a:srgbClr val="000000"/>
            </a:solidFill>
          </a:endParaRPr>
        </a:p>
      </dgm:t>
    </dgm:pt>
    <dgm:pt modelId="{B941A26B-DEAA-C343-BBDE-1CADF20D3F20}" type="sibTrans" cxnId="{50297A93-0C47-374D-8514-69BC4D277651}">
      <dgm:prSet/>
      <dgm:spPr/>
      <dgm:t>
        <a:bodyPr/>
        <a:lstStyle/>
        <a:p>
          <a:endParaRPr lang="en-US" b="1">
            <a:solidFill>
              <a:srgbClr val="000000"/>
            </a:solidFill>
          </a:endParaRPr>
        </a:p>
      </dgm:t>
    </dgm:pt>
    <dgm:pt modelId="{07DA740B-3BDC-B441-8633-2843EDBB7D7E}">
      <dgm:prSet phldrT="[Text]"/>
      <dgm:spPr/>
      <dgm:t>
        <a:bodyPr/>
        <a:lstStyle/>
        <a:p>
          <a:r>
            <a:rPr lang="en-US" b="1" smtClean="0"/>
            <a:t>Membimbing luaran mahasiswa</a:t>
          </a:r>
          <a:endParaRPr lang="en-US" b="1" dirty="0"/>
        </a:p>
      </dgm:t>
    </dgm:pt>
    <dgm:pt modelId="{09A95F5B-2A4C-444F-B44F-0A617D0017D4}" type="parTrans" cxnId="{2C71822D-9C1C-0E44-A04B-BE83C51991CD}">
      <dgm:prSet/>
      <dgm:spPr/>
      <dgm:t>
        <a:bodyPr/>
        <a:lstStyle/>
        <a:p>
          <a:endParaRPr lang="en-US" b="1">
            <a:solidFill>
              <a:srgbClr val="000000"/>
            </a:solidFill>
          </a:endParaRPr>
        </a:p>
      </dgm:t>
    </dgm:pt>
    <dgm:pt modelId="{F6CAF5E3-4C29-FB48-BCDB-E4F01BD7DB54}" type="sibTrans" cxnId="{2C71822D-9C1C-0E44-A04B-BE83C51991CD}">
      <dgm:prSet/>
      <dgm:spPr/>
      <dgm:t>
        <a:bodyPr/>
        <a:lstStyle/>
        <a:p>
          <a:endParaRPr lang="en-US" b="1">
            <a:solidFill>
              <a:srgbClr val="000000"/>
            </a:solidFill>
          </a:endParaRPr>
        </a:p>
      </dgm:t>
    </dgm:pt>
    <dgm:pt modelId="{AD0380A5-A4F5-5B4C-9C7B-039D38DBB820}">
      <dgm:prSet/>
      <dgm:spPr/>
      <dgm:t>
        <a:bodyPr/>
        <a:lstStyle/>
        <a:p>
          <a:r>
            <a:rPr lang="id-ID" b="1" dirty="0" smtClean="0"/>
            <a:t>Membimbing mahasiswa</a:t>
          </a:r>
          <a:endParaRPr lang="en-US" b="1" dirty="0"/>
        </a:p>
      </dgm:t>
    </dgm:pt>
    <dgm:pt modelId="{D4129C39-2D69-BB43-BCCF-13C96F71058F}" type="parTrans" cxnId="{4E71B62F-EEC9-664C-A137-7221C1816726}">
      <dgm:prSet/>
      <dgm:spPr/>
      <dgm:t>
        <a:bodyPr/>
        <a:lstStyle/>
        <a:p>
          <a:endParaRPr lang="en-US" b="1">
            <a:solidFill>
              <a:srgbClr val="000000"/>
            </a:solidFill>
          </a:endParaRPr>
        </a:p>
      </dgm:t>
    </dgm:pt>
    <dgm:pt modelId="{63146810-D108-B448-9C1B-C3C6AF5612A8}" type="sibTrans" cxnId="{4E71B62F-EEC9-664C-A137-7221C1816726}">
      <dgm:prSet/>
      <dgm:spPr/>
      <dgm:t>
        <a:bodyPr/>
        <a:lstStyle/>
        <a:p>
          <a:endParaRPr lang="en-US" b="1">
            <a:solidFill>
              <a:srgbClr val="000000"/>
            </a:solidFill>
          </a:endParaRPr>
        </a:p>
      </dgm:t>
    </dgm:pt>
    <dgm:pt modelId="{B7B44A7B-D200-A541-831B-3F36712C79FF}">
      <dgm:prSet/>
      <dgm:spPr/>
      <dgm:t>
        <a:bodyPr/>
        <a:lstStyle/>
        <a:p>
          <a:r>
            <a:rPr lang="en-US" b="1" smtClean="0"/>
            <a:t>Mengikuti pelatihan (TOT) DPL</a:t>
          </a:r>
          <a:endParaRPr lang="en-US" b="1" dirty="0"/>
        </a:p>
      </dgm:t>
    </dgm:pt>
    <dgm:pt modelId="{B83B6B53-2091-E64B-AA1A-4C0DC17A960B}" type="parTrans" cxnId="{E50720CF-225A-D34D-BF6E-F3B65CFC3E04}">
      <dgm:prSet/>
      <dgm:spPr/>
      <dgm:t>
        <a:bodyPr/>
        <a:lstStyle/>
        <a:p>
          <a:endParaRPr lang="en-US" b="1">
            <a:solidFill>
              <a:srgbClr val="000000"/>
            </a:solidFill>
          </a:endParaRPr>
        </a:p>
      </dgm:t>
    </dgm:pt>
    <dgm:pt modelId="{3FD1B7A8-D8B0-C04F-8086-6C9DCB79F9E0}" type="sibTrans" cxnId="{E50720CF-225A-D34D-BF6E-F3B65CFC3E04}">
      <dgm:prSet/>
      <dgm:spPr/>
      <dgm:t>
        <a:bodyPr/>
        <a:lstStyle/>
        <a:p>
          <a:endParaRPr lang="en-US" b="1">
            <a:solidFill>
              <a:srgbClr val="000000"/>
            </a:solidFill>
          </a:endParaRPr>
        </a:p>
      </dgm:t>
    </dgm:pt>
    <dgm:pt modelId="{9F703C5A-EBB6-CB4B-9700-75C318480C2A}">
      <dgm:prSet phldrT="[Text]"/>
      <dgm:spPr/>
      <dgm:t>
        <a:bodyPr/>
        <a:lstStyle/>
        <a:p>
          <a:r>
            <a:rPr lang="en-US" b="1" smtClean="0"/>
            <a:t>Laporan KKN</a:t>
          </a:r>
          <a:endParaRPr lang="en-US" b="1" dirty="0"/>
        </a:p>
      </dgm:t>
    </dgm:pt>
    <dgm:pt modelId="{1C4023E7-F53F-4F4E-8BC9-5EA358C85F47}" type="parTrans" cxnId="{DC0048E8-7854-5F4C-B2A5-2918973E6D5E}">
      <dgm:prSet/>
      <dgm:spPr/>
      <dgm:t>
        <a:bodyPr/>
        <a:lstStyle/>
        <a:p>
          <a:endParaRPr lang="en-US" b="1">
            <a:solidFill>
              <a:srgbClr val="000000"/>
            </a:solidFill>
          </a:endParaRPr>
        </a:p>
      </dgm:t>
    </dgm:pt>
    <dgm:pt modelId="{F2DF559D-C1C5-A345-A0FE-1184C5741B2F}" type="sibTrans" cxnId="{DC0048E8-7854-5F4C-B2A5-2918973E6D5E}">
      <dgm:prSet/>
      <dgm:spPr/>
      <dgm:t>
        <a:bodyPr/>
        <a:lstStyle/>
        <a:p>
          <a:endParaRPr lang="en-US" b="1">
            <a:solidFill>
              <a:srgbClr val="000000"/>
            </a:solidFill>
          </a:endParaRPr>
        </a:p>
      </dgm:t>
    </dgm:pt>
    <dgm:pt modelId="{6BF63014-1EFB-D34B-A474-BFB0E0A03FD7}">
      <dgm:prSet/>
      <dgm:spPr/>
      <dgm:t>
        <a:bodyPr/>
        <a:lstStyle/>
        <a:p>
          <a:r>
            <a:rPr lang="en-US" b="1" smtClean="0"/>
            <a:t>Video kegiatan</a:t>
          </a:r>
          <a:endParaRPr lang="en-US" b="1" dirty="0"/>
        </a:p>
      </dgm:t>
    </dgm:pt>
    <dgm:pt modelId="{CA76893F-41CD-5E46-B92E-48F881439747}" type="parTrans" cxnId="{E6A29F5C-23CF-E04B-BA1D-9B504C310552}">
      <dgm:prSet/>
      <dgm:spPr/>
      <dgm:t>
        <a:bodyPr/>
        <a:lstStyle/>
        <a:p>
          <a:endParaRPr lang="en-US" b="1">
            <a:solidFill>
              <a:srgbClr val="000000"/>
            </a:solidFill>
          </a:endParaRPr>
        </a:p>
      </dgm:t>
    </dgm:pt>
    <dgm:pt modelId="{10C8C901-AF9D-9A40-9111-5E3E5ADC4064}" type="sibTrans" cxnId="{E6A29F5C-23CF-E04B-BA1D-9B504C310552}">
      <dgm:prSet/>
      <dgm:spPr/>
      <dgm:t>
        <a:bodyPr/>
        <a:lstStyle/>
        <a:p>
          <a:endParaRPr lang="en-US" b="1">
            <a:solidFill>
              <a:srgbClr val="000000"/>
            </a:solidFill>
          </a:endParaRPr>
        </a:p>
      </dgm:t>
    </dgm:pt>
    <dgm:pt modelId="{3CB9F16A-4D48-3C43-88EF-B66A48650870}">
      <dgm:prSet/>
      <dgm:spPr/>
      <dgm:t>
        <a:bodyPr/>
        <a:lstStyle/>
        <a:p>
          <a:r>
            <a:rPr lang="en-US" b="1" smtClean="0"/>
            <a:t>Berita media massa</a:t>
          </a:r>
          <a:endParaRPr lang="en-US" b="1" dirty="0"/>
        </a:p>
      </dgm:t>
    </dgm:pt>
    <dgm:pt modelId="{B61FFAE8-764A-8848-8D8C-C3607BC86FC3}" type="parTrans" cxnId="{162ACF39-7C34-BF4B-8585-B80FDCC82D5A}">
      <dgm:prSet/>
      <dgm:spPr/>
      <dgm:t>
        <a:bodyPr/>
        <a:lstStyle/>
        <a:p>
          <a:endParaRPr lang="en-US" b="1">
            <a:solidFill>
              <a:srgbClr val="000000"/>
            </a:solidFill>
          </a:endParaRPr>
        </a:p>
      </dgm:t>
    </dgm:pt>
    <dgm:pt modelId="{0242555E-1D7C-994D-BAAB-15D3731551A6}" type="sibTrans" cxnId="{162ACF39-7C34-BF4B-8585-B80FDCC82D5A}">
      <dgm:prSet/>
      <dgm:spPr/>
      <dgm:t>
        <a:bodyPr/>
        <a:lstStyle/>
        <a:p>
          <a:endParaRPr lang="en-US" b="1">
            <a:solidFill>
              <a:srgbClr val="000000"/>
            </a:solidFill>
          </a:endParaRPr>
        </a:p>
      </dgm:t>
    </dgm:pt>
    <dgm:pt modelId="{A44A1AEC-0AAF-3E43-8859-A82073AB1834}">
      <dgm:prSet/>
      <dgm:spPr/>
      <dgm:t>
        <a:bodyPr/>
        <a:lstStyle/>
        <a:p>
          <a:r>
            <a:rPr lang="id-ID" b="1" dirty="0" smtClean="0"/>
            <a:t>Membuat laporan pengabdian masyarakat dosen berdasarkan laporan KKN yang ada</a:t>
          </a:r>
          <a:endParaRPr lang="id-ID" b="1" dirty="0"/>
        </a:p>
      </dgm:t>
    </dgm:pt>
    <dgm:pt modelId="{92D712CD-9F45-F647-8384-B38DE2AFACD4}" type="parTrans" cxnId="{3EB80EE3-62E0-824D-BBB1-73BEE5049F24}">
      <dgm:prSet/>
      <dgm:spPr/>
      <dgm:t>
        <a:bodyPr/>
        <a:lstStyle/>
        <a:p>
          <a:endParaRPr lang="en-US" b="1">
            <a:solidFill>
              <a:srgbClr val="000000"/>
            </a:solidFill>
          </a:endParaRPr>
        </a:p>
      </dgm:t>
    </dgm:pt>
    <dgm:pt modelId="{B15A7F1D-9260-AC49-B231-DD46DC477125}" type="sibTrans" cxnId="{3EB80EE3-62E0-824D-BBB1-73BEE5049F24}">
      <dgm:prSet/>
      <dgm:spPr/>
      <dgm:t>
        <a:bodyPr/>
        <a:lstStyle/>
        <a:p>
          <a:endParaRPr lang="en-US" b="1">
            <a:solidFill>
              <a:srgbClr val="000000"/>
            </a:solidFill>
          </a:endParaRPr>
        </a:p>
      </dgm:t>
    </dgm:pt>
    <dgm:pt modelId="{1BA9320D-C694-8C4A-A27A-52BC95D80F9E}">
      <dgm:prSet/>
      <dgm:spPr/>
      <dgm:t>
        <a:bodyPr/>
        <a:lstStyle/>
        <a:p>
          <a:r>
            <a:rPr lang="en-US" b="1" smtClean="0"/>
            <a:t>Menilai kegiatan mahasiswa</a:t>
          </a:r>
          <a:endParaRPr lang="id-ID" b="1" dirty="0"/>
        </a:p>
      </dgm:t>
    </dgm:pt>
    <dgm:pt modelId="{87FB3238-EA0F-564B-800B-B40CB547E9F1}" type="parTrans" cxnId="{314D8147-82B2-4249-BDCF-CCF7CC34EEDC}">
      <dgm:prSet/>
      <dgm:spPr/>
      <dgm:t>
        <a:bodyPr/>
        <a:lstStyle/>
        <a:p>
          <a:endParaRPr lang="en-US" b="1">
            <a:solidFill>
              <a:srgbClr val="000000"/>
            </a:solidFill>
          </a:endParaRPr>
        </a:p>
      </dgm:t>
    </dgm:pt>
    <dgm:pt modelId="{42D98872-B804-434B-9E72-9AD7B68087F2}" type="sibTrans" cxnId="{314D8147-82B2-4249-BDCF-CCF7CC34EEDC}">
      <dgm:prSet/>
      <dgm:spPr/>
      <dgm:t>
        <a:bodyPr/>
        <a:lstStyle/>
        <a:p>
          <a:endParaRPr lang="en-US" b="1">
            <a:solidFill>
              <a:srgbClr val="000000"/>
            </a:solidFill>
          </a:endParaRPr>
        </a:p>
      </dgm:t>
    </dgm:pt>
    <dgm:pt modelId="{97ED8496-1886-5144-B2E8-89922DBEFB9D}">
      <dgm:prSet/>
      <dgm:spPr/>
      <dgm:t>
        <a:bodyPr/>
        <a:lstStyle/>
        <a:p>
          <a:r>
            <a:rPr lang="en-US" b="1" dirty="0" err="1" smtClean="0"/>
            <a:t>Menyusun</a:t>
          </a:r>
          <a:r>
            <a:rPr lang="en-US" b="1" dirty="0" smtClean="0"/>
            <a:t> </a:t>
          </a:r>
          <a:r>
            <a:rPr lang="en-US" b="1" dirty="0" err="1" smtClean="0"/>
            <a:t>Manuskrip</a:t>
          </a:r>
          <a:r>
            <a:rPr lang="en-US" b="1" dirty="0" smtClean="0"/>
            <a:t> </a:t>
          </a:r>
          <a:r>
            <a:rPr lang="en-US" b="1" dirty="0" err="1" smtClean="0"/>
            <a:t>semnaskat</a:t>
          </a:r>
          <a:r>
            <a:rPr lang="en-US" b="1" dirty="0" smtClean="0"/>
            <a:t> UMJ </a:t>
          </a:r>
          <a:r>
            <a:rPr lang="en-US" b="1" dirty="0" err="1" smtClean="0"/>
            <a:t>bersama</a:t>
          </a:r>
          <a:r>
            <a:rPr lang="en-US" b="1" dirty="0" smtClean="0"/>
            <a:t> </a:t>
          </a:r>
          <a:r>
            <a:rPr lang="en-US" b="1" dirty="0" err="1" smtClean="0"/>
            <a:t>mahasiswa</a:t>
          </a:r>
          <a:r>
            <a:rPr lang="en-US" b="1" dirty="0" smtClean="0"/>
            <a:t> </a:t>
          </a:r>
          <a:endParaRPr lang="id-ID" b="1" dirty="0"/>
        </a:p>
      </dgm:t>
    </dgm:pt>
    <dgm:pt modelId="{05F73FDF-41DC-0445-853A-E8AB4AD78ECB}" type="parTrans" cxnId="{D5E71282-7649-F345-881A-8E5B69F89581}">
      <dgm:prSet/>
      <dgm:spPr/>
      <dgm:t>
        <a:bodyPr/>
        <a:lstStyle/>
        <a:p>
          <a:endParaRPr lang="en-US"/>
        </a:p>
      </dgm:t>
    </dgm:pt>
    <dgm:pt modelId="{5C89BD1D-165C-C54C-9B43-A87855CBA379}" type="sibTrans" cxnId="{D5E71282-7649-F345-881A-8E5B69F89581}">
      <dgm:prSet/>
      <dgm:spPr/>
      <dgm:t>
        <a:bodyPr/>
        <a:lstStyle/>
        <a:p>
          <a:endParaRPr lang="en-US"/>
        </a:p>
      </dgm:t>
    </dgm:pt>
    <dgm:pt modelId="{CAEA0417-6AD3-F54E-A3D2-B7018BB7B5AE}" type="pres">
      <dgm:prSet presAssocID="{78ECC952-1CD7-5548-9E55-9471BF097FD1}" presName="Name0" presStyleCnt="0">
        <dgm:presLayoutVars>
          <dgm:chPref val="1"/>
          <dgm:dir/>
          <dgm:animOne val="branch"/>
          <dgm:animLvl val="lvl"/>
          <dgm:resizeHandles val="exact"/>
        </dgm:presLayoutVars>
      </dgm:prSet>
      <dgm:spPr/>
      <dgm:t>
        <a:bodyPr/>
        <a:lstStyle/>
        <a:p>
          <a:endParaRPr lang="en-US"/>
        </a:p>
      </dgm:t>
    </dgm:pt>
    <dgm:pt modelId="{DAF84F85-CAC6-C14C-8DF3-12A1950D0B3D}" type="pres">
      <dgm:prSet presAssocID="{611A4A2A-854A-E741-9C68-A12E80663330}" presName="root1" presStyleCnt="0"/>
      <dgm:spPr/>
    </dgm:pt>
    <dgm:pt modelId="{C8AA37E4-B551-B64B-8BE8-E61CFE17CB57}" type="pres">
      <dgm:prSet presAssocID="{611A4A2A-854A-E741-9C68-A12E80663330}" presName="LevelOneTextNode" presStyleLbl="node0" presStyleIdx="0" presStyleCnt="1">
        <dgm:presLayoutVars>
          <dgm:chPref val="3"/>
        </dgm:presLayoutVars>
      </dgm:prSet>
      <dgm:spPr/>
      <dgm:t>
        <a:bodyPr/>
        <a:lstStyle/>
        <a:p>
          <a:endParaRPr lang="en-US"/>
        </a:p>
      </dgm:t>
    </dgm:pt>
    <dgm:pt modelId="{837CEB24-F44B-5746-B7B3-00261BE4BF2E}" type="pres">
      <dgm:prSet presAssocID="{611A4A2A-854A-E741-9C68-A12E80663330}" presName="level2hierChild" presStyleCnt="0"/>
      <dgm:spPr/>
    </dgm:pt>
    <dgm:pt modelId="{D3C5EA52-CB2A-3645-934A-C336FD5F8D58}" type="pres">
      <dgm:prSet presAssocID="{C6C30BFE-0167-7F44-911E-D9D02063340F}" presName="conn2-1" presStyleLbl="parChTrans1D2" presStyleIdx="0" presStyleCnt="7"/>
      <dgm:spPr/>
      <dgm:t>
        <a:bodyPr/>
        <a:lstStyle/>
        <a:p>
          <a:endParaRPr lang="en-US"/>
        </a:p>
      </dgm:t>
    </dgm:pt>
    <dgm:pt modelId="{9CC52DEE-D64A-6F4D-A4B3-945CAA8527F7}" type="pres">
      <dgm:prSet presAssocID="{C6C30BFE-0167-7F44-911E-D9D02063340F}" presName="connTx" presStyleLbl="parChTrans1D2" presStyleIdx="0" presStyleCnt="7"/>
      <dgm:spPr/>
      <dgm:t>
        <a:bodyPr/>
        <a:lstStyle/>
        <a:p>
          <a:endParaRPr lang="en-US"/>
        </a:p>
      </dgm:t>
    </dgm:pt>
    <dgm:pt modelId="{06429BF0-4473-3240-BA7D-B7EC4ABBDFAF}" type="pres">
      <dgm:prSet presAssocID="{92DA516B-838B-404C-8B9B-1AFA9BACD219}" presName="root2" presStyleCnt="0"/>
      <dgm:spPr/>
    </dgm:pt>
    <dgm:pt modelId="{CC753251-F68A-B846-A7E8-29BB03BC83A8}" type="pres">
      <dgm:prSet presAssocID="{92DA516B-838B-404C-8B9B-1AFA9BACD219}" presName="LevelTwoTextNode" presStyleLbl="node2" presStyleIdx="0" presStyleCnt="7">
        <dgm:presLayoutVars>
          <dgm:chPref val="3"/>
        </dgm:presLayoutVars>
      </dgm:prSet>
      <dgm:spPr/>
      <dgm:t>
        <a:bodyPr/>
        <a:lstStyle/>
        <a:p>
          <a:endParaRPr lang="en-US"/>
        </a:p>
      </dgm:t>
    </dgm:pt>
    <dgm:pt modelId="{0AE200BE-072F-134C-AFB2-FBB908D92A92}" type="pres">
      <dgm:prSet presAssocID="{92DA516B-838B-404C-8B9B-1AFA9BACD219}" presName="level3hierChild" presStyleCnt="0"/>
      <dgm:spPr/>
    </dgm:pt>
    <dgm:pt modelId="{5D93980C-7826-AE47-9160-2EE738722BA4}" type="pres">
      <dgm:prSet presAssocID="{09A95F5B-2A4C-444F-B44F-0A617D0017D4}" presName="conn2-1" presStyleLbl="parChTrans1D2" presStyleIdx="1" presStyleCnt="7"/>
      <dgm:spPr/>
      <dgm:t>
        <a:bodyPr/>
        <a:lstStyle/>
        <a:p>
          <a:endParaRPr lang="en-US"/>
        </a:p>
      </dgm:t>
    </dgm:pt>
    <dgm:pt modelId="{EEE20C24-94E9-C64A-A3CE-B135EFFA2507}" type="pres">
      <dgm:prSet presAssocID="{09A95F5B-2A4C-444F-B44F-0A617D0017D4}" presName="connTx" presStyleLbl="parChTrans1D2" presStyleIdx="1" presStyleCnt="7"/>
      <dgm:spPr/>
      <dgm:t>
        <a:bodyPr/>
        <a:lstStyle/>
        <a:p>
          <a:endParaRPr lang="en-US"/>
        </a:p>
      </dgm:t>
    </dgm:pt>
    <dgm:pt modelId="{3E7F1D1B-D6B7-6446-B5DB-149C056FE382}" type="pres">
      <dgm:prSet presAssocID="{07DA740B-3BDC-B441-8633-2843EDBB7D7E}" presName="root2" presStyleCnt="0"/>
      <dgm:spPr/>
    </dgm:pt>
    <dgm:pt modelId="{3CF6FE40-50E5-8F41-9458-8F81FB863A9E}" type="pres">
      <dgm:prSet presAssocID="{07DA740B-3BDC-B441-8633-2843EDBB7D7E}" presName="LevelTwoTextNode" presStyleLbl="node2" presStyleIdx="1" presStyleCnt="7">
        <dgm:presLayoutVars>
          <dgm:chPref val="3"/>
        </dgm:presLayoutVars>
      </dgm:prSet>
      <dgm:spPr/>
      <dgm:t>
        <a:bodyPr/>
        <a:lstStyle/>
        <a:p>
          <a:endParaRPr lang="en-US"/>
        </a:p>
      </dgm:t>
    </dgm:pt>
    <dgm:pt modelId="{809855D3-F098-3F4F-B9EF-B0A383D89768}" type="pres">
      <dgm:prSet presAssocID="{07DA740B-3BDC-B441-8633-2843EDBB7D7E}" presName="level3hierChild" presStyleCnt="0"/>
      <dgm:spPr/>
    </dgm:pt>
    <dgm:pt modelId="{5772143C-AF5A-1A4A-AB04-0A1BFC52E5B3}" type="pres">
      <dgm:prSet presAssocID="{1C4023E7-F53F-4F4E-8BC9-5EA358C85F47}" presName="conn2-1" presStyleLbl="parChTrans1D3" presStyleIdx="0" presStyleCnt="3"/>
      <dgm:spPr/>
      <dgm:t>
        <a:bodyPr/>
        <a:lstStyle/>
        <a:p>
          <a:endParaRPr lang="en-US"/>
        </a:p>
      </dgm:t>
    </dgm:pt>
    <dgm:pt modelId="{5F93A568-C0CF-9D45-AE02-F376F639E940}" type="pres">
      <dgm:prSet presAssocID="{1C4023E7-F53F-4F4E-8BC9-5EA358C85F47}" presName="connTx" presStyleLbl="parChTrans1D3" presStyleIdx="0" presStyleCnt="3"/>
      <dgm:spPr/>
      <dgm:t>
        <a:bodyPr/>
        <a:lstStyle/>
        <a:p>
          <a:endParaRPr lang="en-US"/>
        </a:p>
      </dgm:t>
    </dgm:pt>
    <dgm:pt modelId="{2E05A2D4-7778-8548-8075-8A3967EC0A00}" type="pres">
      <dgm:prSet presAssocID="{9F703C5A-EBB6-CB4B-9700-75C318480C2A}" presName="root2" presStyleCnt="0"/>
      <dgm:spPr/>
    </dgm:pt>
    <dgm:pt modelId="{6506CC09-2100-0F40-A5C8-05771394A3F0}" type="pres">
      <dgm:prSet presAssocID="{9F703C5A-EBB6-CB4B-9700-75C318480C2A}" presName="LevelTwoTextNode" presStyleLbl="node3" presStyleIdx="0" presStyleCnt="3">
        <dgm:presLayoutVars>
          <dgm:chPref val="3"/>
        </dgm:presLayoutVars>
      </dgm:prSet>
      <dgm:spPr/>
      <dgm:t>
        <a:bodyPr/>
        <a:lstStyle/>
        <a:p>
          <a:endParaRPr lang="en-US"/>
        </a:p>
      </dgm:t>
    </dgm:pt>
    <dgm:pt modelId="{3BA6A733-19BC-9C42-B2F7-624EA684C8A3}" type="pres">
      <dgm:prSet presAssocID="{9F703C5A-EBB6-CB4B-9700-75C318480C2A}" presName="level3hierChild" presStyleCnt="0"/>
      <dgm:spPr/>
    </dgm:pt>
    <dgm:pt modelId="{5467DF86-A5D1-7F4F-981A-70C30B560DC6}" type="pres">
      <dgm:prSet presAssocID="{B61FFAE8-764A-8848-8D8C-C3607BC86FC3}" presName="conn2-1" presStyleLbl="parChTrans1D3" presStyleIdx="1" presStyleCnt="3"/>
      <dgm:spPr/>
      <dgm:t>
        <a:bodyPr/>
        <a:lstStyle/>
        <a:p>
          <a:endParaRPr lang="en-US"/>
        </a:p>
      </dgm:t>
    </dgm:pt>
    <dgm:pt modelId="{303D89A2-EDE5-534B-8713-66BE644E4E44}" type="pres">
      <dgm:prSet presAssocID="{B61FFAE8-764A-8848-8D8C-C3607BC86FC3}" presName="connTx" presStyleLbl="parChTrans1D3" presStyleIdx="1" presStyleCnt="3"/>
      <dgm:spPr/>
      <dgm:t>
        <a:bodyPr/>
        <a:lstStyle/>
        <a:p>
          <a:endParaRPr lang="en-US"/>
        </a:p>
      </dgm:t>
    </dgm:pt>
    <dgm:pt modelId="{8CF5209A-FF26-3241-A024-D83AEED302EC}" type="pres">
      <dgm:prSet presAssocID="{3CB9F16A-4D48-3C43-88EF-B66A48650870}" presName="root2" presStyleCnt="0"/>
      <dgm:spPr/>
    </dgm:pt>
    <dgm:pt modelId="{ADD59FDB-706E-E74E-BAEF-DC497B1D018D}" type="pres">
      <dgm:prSet presAssocID="{3CB9F16A-4D48-3C43-88EF-B66A48650870}" presName="LevelTwoTextNode" presStyleLbl="node3" presStyleIdx="1" presStyleCnt="3">
        <dgm:presLayoutVars>
          <dgm:chPref val="3"/>
        </dgm:presLayoutVars>
      </dgm:prSet>
      <dgm:spPr/>
      <dgm:t>
        <a:bodyPr/>
        <a:lstStyle/>
        <a:p>
          <a:endParaRPr lang="en-US"/>
        </a:p>
      </dgm:t>
    </dgm:pt>
    <dgm:pt modelId="{1DCA3C10-AC89-A24A-B1DB-23A863F5B4B3}" type="pres">
      <dgm:prSet presAssocID="{3CB9F16A-4D48-3C43-88EF-B66A48650870}" presName="level3hierChild" presStyleCnt="0"/>
      <dgm:spPr/>
    </dgm:pt>
    <dgm:pt modelId="{345D8CC4-DCF9-0C45-8001-7AB6EC5B66BF}" type="pres">
      <dgm:prSet presAssocID="{CA76893F-41CD-5E46-B92E-48F881439747}" presName="conn2-1" presStyleLbl="parChTrans1D3" presStyleIdx="2" presStyleCnt="3"/>
      <dgm:spPr/>
      <dgm:t>
        <a:bodyPr/>
        <a:lstStyle/>
        <a:p>
          <a:endParaRPr lang="en-US"/>
        </a:p>
      </dgm:t>
    </dgm:pt>
    <dgm:pt modelId="{BE852DB9-7836-7C4B-954C-9EE54FA0713D}" type="pres">
      <dgm:prSet presAssocID="{CA76893F-41CD-5E46-B92E-48F881439747}" presName="connTx" presStyleLbl="parChTrans1D3" presStyleIdx="2" presStyleCnt="3"/>
      <dgm:spPr/>
      <dgm:t>
        <a:bodyPr/>
        <a:lstStyle/>
        <a:p>
          <a:endParaRPr lang="en-US"/>
        </a:p>
      </dgm:t>
    </dgm:pt>
    <dgm:pt modelId="{EC3DCB82-EB67-2248-A753-5A88ABD9A4EC}" type="pres">
      <dgm:prSet presAssocID="{6BF63014-1EFB-D34B-A474-BFB0E0A03FD7}" presName="root2" presStyleCnt="0"/>
      <dgm:spPr/>
    </dgm:pt>
    <dgm:pt modelId="{3803DA54-CD7F-0D4A-B6F6-F1D95CABB6F9}" type="pres">
      <dgm:prSet presAssocID="{6BF63014-1EFB-D34B-A474-BFB0E0A03FD7}" presName="LevelTwoTextNode" presStyleLbl="node3" presStyleIdx="2" presStyleCnt="3">
        <dgm:presLayoutVars>
          <dgm:chPref val="3"/>
        </dgm:presLayoutVars>
      </dgm:prSet>
      <dgm:spPr/>
      <dgm:t>
        <a:bodyPr/>
        <a:lstStyle/>
        <a:p>
          <a:endParaRPr lang="en-US"/>
        </a:p>
      </dgm:t>
    </dgm:pt>
    <dgm:pt modelId="{6D369FF2-E24B-EB45-A1D9-BBDA52686B10}" type="pres">
      <dgm:prSet presAssocID="{6BF63014-1EFB-D34B-A474-BFB0E0A03FD7}" presName="level3hierChild" presStyleCnt="0"/>
      <dgm:spPr/>
    </dgm:pt>
    <dgm:pt modelId="{9029E50C-810A-CA4B-A259-5CDCC075998D}" type="pres">
      <dgm:prSet presAssocID="{B83B6B53-2091-E64B-AA1A-4C0DC17A960B}" presName="conn2-1" presStyleLbl="parChTrans1D2" presStyleIdx="2" presStyleCnt="7"/>
      <dgm:spPr/>
      <dgm:t>
        <a:bodyPr/>
        <a:lstStyle/>
        <a:p>
          <a:endParaRPr lang="en-US"/>
        </a:p>
      </dgm:t>
    </dgm:pt>
    <dgm:pt modelId="{DDFB65E8-F3BC-F848-9232-D106D05236FC}" type="pres">
      <dgm:prSet presAssocID="{B83B6B53-2091-E64B-AA1A-4C0DC17A960B}" presName="connTx" presStyleLbl="parChTrans1D2" presStyleIdx="2" presStyleCnt="7"/>
      <dgm:spPr/>
      <dgm:t>
        <a:bodyPr/>
        <a:lstStyle/>
        <a:p>
          <a:endParaRPr lang="en-US"/>
        </a:p>
      </dgm:t>
    </dgm:pt>
    <dgm:pt modelId="{CB7B4A72-09AA-B54C-8E61-A7D9C719E42C}" type="pres">
      <dgm:prSet presAssocID="{B7B44A7B-D200-A541-831B-3F36712C79FF}" presName="root2" presStyleCnt="0"/>
      <dgm:spPr/>
    </dgm:pt>
    <dgm:pt modelId="{C387BEEF-4BE2-2244-B07D-C0B3005907E7}" type="pres">
      <dgm:prSet presAssocID="{B7B44A7B-D200-A541-831B-3F36712C79FF}" presName="LevelTwoTextNode" presStyleLbl="node2" presStyleIdx="2" presStyleCnt="7">
        <dgm:presLayoutVars>
          <dgm:chPref val="3"/>
        </dgm:presLayoutVars>
      </dgm:prSet>
      <dgm:spPr/>
      <dgm:t>
        <a:bodyPr/>
        <a:lstStyle/>
        <a:p>
          <a:endParaRPr lang="en-US"/>
        </a:p>
      </dgm:t>
    </dgm:pt>
    <dgm:pt modelId="{6F554B9B-DF82-1C49-9B64-E2D00E0F3B67}" type="pres">
      <dgm:prSet presAssocID="{B7B44A7B-D200-A541-831B-3F36712C79FF}" presName="level3hierChild" presStyleCnt="0"/>
      <dgm:spPr/>
    </dgm:pt>
    <dgm:pt modelId="{A2D5BD8F-9669-1441-895B-813165BC0722}" type="pres">
      <dgm:prSet presAssocID="{D4129C39-2D69-BB43-BCCF-13C96F71058F}" presName="conn2-1" presStyleLbl="parChTrans1D2" presStyleIdx="3" presStyleCnt="7"/>
      <dgm:spPr/>
      <dgm:t>
        <a:bodyPr/>
        <a:lstStyle/>
        <a:p>
          <a:endParaRPr lang="en-US"/>
        </a:p>
      </dgm:t>
    </dgm:pt>
    <dgm:pt modelId="{E9C46137-D597-7444-84C2-0E86069829AE}" type="pres">
      <dgm:prSet presAssocID="{D4129C39-2D69-BB43-BCCF-13C96F71058F}" presName="connTx" presStyleLbl="parChTrans1D2" presStyleIdx="3" presStyleCnt="7"/>
      <dgm:spPr/>
      <dgm:t>
        <a:bodyPr/>
        <a:lstStyle/>
        <a:p>
          <a:endParaRPr lang="en-US"/>
        </a:p>
      </dgm:t>
    </dgm:pt>
    <dgm:pt modelId="{13B64271-ECCD-884F-A0F1-EC01F99DD96D}" type="pres">
      <dgm:prSet presAssocID="{AD0380A5-A4F5-5B4C-9C7B-039D38DBB820}" presName="root2" presStyleCnt="0"/>
      <dgm:spPr/>
    </dgm:pt>
    <dgm:pt modelId="{8026BDEF-2503-CD46-BD2F-A5BB38DB4D58}" type="pres">
      <dgm:prSet presAssocID="{AD0380A5-A4F5-5B4C-9C7B-039D38DBB820}" presName="LevelTwoTextNode" presStyleLbl="node2" presStyleIdx="3" presStyleCnt="7">
        <dgm:presLayoutVars>
          <dgm:chPref val="3"/>
        </dgm:presLayoutVars>
      </dgm:prSet>
      <dgm:spPr/>
      <dgm:t>
        <a:bodyPr/>
        <a:lstStyle/>
        <a:p>
          <a:endParaRPr lang="en-US"/>
        </a:p>
      </dgm:t>
    </dgm:pt>
    <dgm:pt modelId="{46AB46FF-6632-C14F-9A15-319C5B90518F}" type="pres">
      <dgm:prSet presAssocID="{AD0380A5-A4F5-5B4C-9C7B-039D38DBB820}" presName="level3hierChild" presStyleCnt="0"/>
      <dgm:spPr/>
    </dgm:pt>
    <dgm:pt modelId="{66BD8735-733C-764C-9E9D-3BE5B2E9B45C}" type="pres">
      <dgm:prSet presAssocID="{92D712CD-9F45-F647-8384-B38DE2AFACD4}" presName="conn2-1" presStyleLbl="parChTrans1D2" presStyleIdx="4" presStyleCnt="7"/>
      <dgm:spPr/>
      <dgm:t>
        <a:bodyPr/>
        <a:lstStyle/>
        <a:p>
          <a:endParaRPr lang="en-US"/>
        </a:p>
      </dgm:t>
    </dgm:pt>
    <dgm:pt modelId="{9360FEFE-D74B-4146-8F33-BE8A97A91578}" type="pres">
      <dgm:prSet presAssocID="{92D712CD-9F45-F647-8384-B38DE2AFACD4}" presName="connTx" presStyleLbl="parChTrans1D2" presStyleIdx="4" presStyleCnt="7"/>
      <dgm:spPr/>
      <dgm:t>
        <a:bodyPr/>
        <a:lstStyle/>
        <a:p>
          <a:endParaRPr lang="en-US"/>
        </a:p>
      </dgm:t>
    </dgm:pt>
    <dgm:pt modelId="{2D5101A1-7032-B941-934C-77061653DB72}" type="pres">
      <dgm:prSet presAssocID="{A44A1AEC-0AAF-3E43-8859-A82073AB1834}" presName="root2" presStyleCnt="0"/>
      <dgm:spPr/>
    </dgm:pt>
    <dgm:pt modelId="{8F311AF7-B82F-8A4A-AE00-B49EDB7BBED1}" type="pres">
      <dgm:prSet presAssocID="{A44A1AEC-0AAF-3E43-8859-A82073AB1834}" presName="LevelTwoTextNode" presStyleLbl="node2" presStyleIdx="4" presStyleCnt="7">
        <dgm:presLayoutVars>
          <dgm:chPref val="3"/>
        </dgm:presLayoutVars>
      </dgm:prSet>
      <dgm:spPr/>
      <dgm:t>
        <a:bodyPr/>
        <a:lstStyle/>
        <a:p>
          <a:endParaRPr lang="en-US"/>
        </a:p>
      </dgm:t>
    </dgm:pt>
    <dgm:pt modelId="{4B1415AC-40F9-1246-BA85-1FCCF88DAB60}" type="pres">
      <dgm:prSet presAssocID="{A44A1AEC-0AAF-3E43-8859-A82073AB1834}" presName="level3hierChild" presStyleCnt="0"/>
      <dgm:spPr/>
    </dgm:pt>
    <dgm:pt modelId="{04D8B676-0F1D-2A4B-9C02-852758818EE9}" type="pres">
      <dgm:prSet presAssocID="{05F73FDF-41DC-0445-853A-E8AB4AD78ECB}" presName="conn2-1" presStyleLbl="parChTrans1D2" presStyleIdx="5" presStyleCnt="7"/>
      <dgm:spPr/>
      <dgm:t>
        <a:bodyPr/>
        <a:lstStyle/>
        <a:p>
          <a:endParaRPr lang="en-US"/>
        </a:p>
      </dgm:t>
    </dgm:pt>
    <dgm:pt modelId="{71B80C15-A812-D040-A276-CF2B348C796B}" type="pres">
      <dgm:prSet presAssocID="{05F73FDF-41DC-0445-853A-E8AB4AD78ECB}" presName="connTx" presStyleLbl="parChTrans1D2" presStyleIdx="5" presStyleCnt="7"/>
      <dgm:spPr/>
      <dgm:t>
        <a:bodyPr/>
        <a:lstStyle/>
        <a:p>
          <a:endParaRPr lang="en-US"/>
        </a:p>
      </dgm:t>
    </dgm:pt>
    <dgm:pt modelId="{95E3A6E9-B893-CC42-AC65-A914614494E3}" type="pres">
      <dgm:prSet presAssocID="{97ED8496-1886-5144-B2E8-89922DBEFB9D}" presName="root2" presStyleCnt="0"/>
      <dgm:spPr/>
    </dgm:pt>
    <dgm:pt modelId="{F6D44466-56F1-C445-BE7F-41641596CBF9}" type="pres">
      <dgm:prSet presAssocID="{97ED8496-1886-5144-B2E8-89922DBEFB9D}" presName="LevelTwoTextNode" presStyleLbl="node2" presStyleIdx="5" presStyleCnt="7">
        <dgm:presLayoutVars>
          <dgm:chPref val="3"/>
        </dgm:presLayoutVars>
      </dgm:prSet>
      <dgm:spPr/>
      <dgm:t>
        <a:bodyPr/>
        <a:lstStyle/>
        <a:p>
          <a:endParaRPr lang="en-US"/>
        </a:p>
      </dgm:t>
    </dgm:pt>
    <dgm:pt modelId="{C106C99E-BD79-DC4B-8394-264697432184}" type="pres">
      <dgm:prSet presAssocID="{97ED8496-1886-5144-B2E8-89922DBEFB9D}" presName="level3hierChild" presStyleCnt="0"/>
      <dgm:spPr/>
    </dgm:pt>
    <dgm:pt modelId="{5A5555CB-D758-3C4C-AC6D-38E360EF012A}" type="pres">
      <dgm:prSet presAssocID="{87FB3238-EA0F-564B-800B-B40CB547E9F1}" presName="conn2-1" presStyleLbl="parChTrans1D2" presStyleIdx="6" presStyleCnt="7"/>
      <dgm:spPr/>
      <dgm:t>
        <a:bodyPr/>
        <a:lstStyle/>
        <a:p>
          <a:endParaRPr lang="en-US"/>
        </a:p>
      </dgm:t>
    </dgm:pt>
    <dgm:pt modelId="{792A4481-F3A5-0641-A01A-E6738CD4D4D4}" type="pres">
      <dgm:prSet presAssocID="{87FB3238-EA0F-564B-800B-B40CB547E9F1}" presName="connTx" presStyleLbl="parChTrans1D2" presStyleIdx="6" presStyleCnt="7"/>
      <dgm:spPr/>
      <dgm:t>
        <a:bodyPr/>
        <a:lstStyle/>
        <a:p>
          <a:endParaRPr lang="en-US"/>
        </a:p>
      </dgm:t>
    </dgm:pt>
    <dgm:pt modelId="{09B8B216-7E8A-2C4F-B81C-975C214714F3}" type="pres">
      <dgm:prSet presAssocID="{1BA9320D-C694-8C4A-A27A-52BC95D80F9E}" presName="root2" presStyleCnt="0"/>
      <dgm:spPr/>
    </dgm:pt>
    <dgm:pt modelId="{E1C6AC03-95B2-6F4A-B8D0-E8957867D44B}" type="pres">
      <dgm:prSet presAssocID="{1BA9320D-C694-8C4A-A27A-52BC95D80F9E}" presName="LevelTwoTextNode" presStyleLbl="node2" presStyleIdx="6" presStyleCnt="7">
        <dgm:presLayoutVars>
          <dgm:chPref val="3"/>
        </dgm:presLayoutVars>
      </dgm:prSet>
      <dgm:spPr/>
      <dgm:t>
        <a:bodyPr/>
        <a:lstStyle/>
        <a:p>
          <a:endParaRPr lang="en-US"/>
        </a:p>
      </dgm:t>
    </dgm:pt>
    <dgm:pt modelId="{B0D5887E-948E-194E-A567-8C67D0DB5E18}" type="pres">
      <dgm:prSet presAssocID="{1BA9320D-C694-8C4A-A27A-52BC95D80F9E}" presName="level3hierChild" presStyleCnt="0"/>
      <dgm:spPr/>
    </dgm:pt>
  </dgm:ptLst>
  <dgm:cxnLst>
    <dgm:cxn modelId="{4C550DAF-897D-DC45-8071-E5126E3ED767}" type="presOf" srcId="{92D712CD-9F45-F647-8384-B38DE2AFACD4}" destId="{9360FEFE-D74B-4146-8F33-BE8A97A91578}" srcOrd="1" destOrd="0" presId="urn:microsoft.com/office/officeart/2008/layout/HorizontalMultiLevelHierarchy"/>
    <dgm:cxn modelId="{2433A009-FE74-C048-AD07-DA90636B8F71}" type="presOf" srcId="{87FB3238-EA0F-564B-800B-B40CB547E9F1}" destId="{5A5555CB-D758-3C4C-AC6D-38E360EF012A}" srcOrd="0" destOrd="0" presId="urn:microsoft.com/office/officeart/2008/layout/HorizontalMultiLevelHierarchy"/>
    <dgm:cxn modelId="{799A5012-A020-BD44-89A3-8754E99DC738}" type="presOf" srcId="{B83B6B53-2091-E64B-AA1A-4C0DC17A960B}" destId="{9029E50C-810A-CA4B-A259-5CDCC075998D}" srcOrd="0" destOrd="0" presId="urn:microsoft.com/office/officeart/2008/layout/HorizontalMultiLevelHierarchy"/>
    <dgm:cxn modelId="{5E13D635-B5EC-A246-9B39-1B1A39C434CA}" srcId="{78ECC952-1CD7-5548-9E55-9471BF097FD1}" destId="{611A4A2A-854A-E741-9C68-A12E80663330}" srcOrd="0" destOrd="0" parTransId="{D33E2615-3669-E947-A210-7231CEB85195}" sibTransId="{72D3A3AC-D83E-3C45-9832-F77FA7D56EA2}"/>
    <dgm:cxn modelId="{E5B503B2-F6E6-D949-87EA-3FAD0C77AE79}" type="presOf" srcId="{92DA516B-838B-404C-8B9B-1AFA9BACD219}" destId="{CC753251-F68A-B846-A7E8-29BB03BC83A8}" srcOrd="0" destOrd="0" presId="urn:microsoft.com/office/officeart/2008/layout/HorizontalMultiLevelHierarchy"/>
    <dgm:cxn modelId="{1749898F-6BB9-434A-9B13-AFA1F6BDB14A}" type="presOf" srcId="{05F73FDF-41DC-0445-853A-E8AB4AD78ECB}" destId="{71B80C15-A812-D040-A276-CF2B348C796B}" srcOrd="1" destOrd="0" presId="urn:microsoft.com/office/officeart/2008/layout/HorizontalMultiLevelHierarchy"/>
    <dgm:cxn modelId="{E6A29F5C-23CF-E04B-BA1D-9B504C310552}" srcId="{07DA740B-3BDC-B441-8633-2843EDBB7D7E}" destId="{6BF63014-1EFB-D34B-A474-BFB0E0A03FD7}" srcOrd="2" destOrd="0" parTransId="{CA76893F-41CD-5E46-B92E-48F881439747}" sibTransId="{10C8C901-AF9D-9A40-9111-5E3E5ADC4064}"/>
    <dgm:cxn modelId="{E50720CF-225A-D34D-BF6E-F3B65CFC3E04}" srcId="{611A4A2A-854A-E741-9C68-A12E80663330}" destId="{B7B44A7B-D200-A541-831B-3F36712C79FF}" srcOrd="2" destOrd="0" parTransId="{B83B6B53-2091-E64B-AA1A-4C0DC17A960B}" sibTransId="{3FD1B7A8-D8B0-C04F-8086-6C9DCB79F9E0}"/>
    <dgm:cxn modelId="{274BA48E-6F72-1346-A1B1-A905AA84E29F}" type="presOf" srcId="{6BF63014-1EFB-D34B-A474-BFB0E0A03FD7}" destId="{3803DA54-CD7F-0D4A-B6F6-F1D95CABB6F9}" srcOrd="0" destOrd="0" presId="urn:microsoft.com/office/officeart/2008/layout/HorizontalMultiLevelHierarchy"/>
    <dgm:cxn modelId="{29C0AE66-0B55-454C-BA69-3249EE97869D}" type="presOf" srcId="{09A95F5B-2A4C-444F-B44F-0A617D0017D4}" destId="{5D93980C-7826-AE47-9160-2EE738722BA4}" srcOrd="0" destOrd="0" presId="urn:microsoft.com/office/officeart/2008/layout/HorizontalMultiLevelHierarchy"/>
    <dgm:cxn modelId="{22F6FD78-C7CF-0944-A679-F0D76DD5A358}" type="presOf" srcId="{97ED8496-1886-5144-B2E8-89922DBEFB9D}" destId="{F6D44466-56F1-C445-BE7F-41641596CBF9}" srcOrd="0" destOrd="0" presId="urn:microsoft.com/office/officeart/2008/layout/HorizontalMultiLevelHierarchy"/>
    <dgm:cxn modelId="{A0916A13-EFC5-514B-B350-5630C69D262B}" type="presOf" srcId="{3CB9F16A-4D48-3C43-88EF-B66A48650870}" destId="{ADD59FDB-706E-E74E-BAEF-DC497B1D018D}" srcOrd="0" destOrd="0" presId="urn:microsoft.com/office/officeart/2008/layout/HorizontalMultiLevelHierarchy"/>
    <dgm:cxn modelId="{A051328A-DA8E-7849-9DF1-F242D8B5D65F}" type="presOf" srcId="{B61FFAE8-764A-8848-8D8C-C3607BC86FC3}" destId="{5467DF86-A5D1-7F4F-981A-70C30B560DC6}" srcOrd="0" destOrd="0" presId="urn:microsoft.com/office/officeart/2008/layout/HorizontalMultiLevelHierarchy"/>
    <dgm:cxn modelId="{6575D813-8822-DE45-83F9-679C70CE8B00}" type="presOf" srcId="{D4129C39-2D69-BB43-BCCF-13C96F71058F}" destId="{E9C46137-D597-7444-84C2-0E86069829AE}" srcOrd="1" destOrd="0" presId="urn:microsoft.com/office/officeart/2008/layout/HorizontalMultiLevelHierarchy"/>
    <dgm:cxn modelId="{314D8147-82B2-4249-BDCF-CCF7CC34EEDC}" srcId="{611A4A2A-854A-E741-9C68-A12E80663330}" destId="{1BA9320D-C694-8C4A-A27A-52BC95D80F9E}" srcOrd="6" destOrd="0" parTransId="{87FB3238-EA0F-564B-800B-B40CB547E9F1}" sibTransId="{42D98872-B804-434B-9E72-9AD7B68087F2}"/>
    <dgm:cxn modelId="{489369BD-77F5-E447-969F-871BE6B666BB}" type="presOf" srcId="{CA76893F-41CD-5E46-B92E-48F881439747}" destId="{345D8CC4-DCF9-0C45-8001-7AB6EC5B66BF}" srcOrd="0" destOrd="0" presId="urn:microsoft.com/office/officeart/2008/layout/HorizontalMultiLevelHierarchy"/>
    <dgm:cxn modelId="{2C71822D-9C1C-0E44-A04B-BE83C51991CD}" srcId="{611A4A2A-854A-E741-9C68-A12E80663330}" destId="{07DA740B-3BDC-B441-8633-2843EDBB7D7E}" srcOrd="1" destOrd="0" parTransId="{09A95F5B-2A4C-444F-B44F-0A617D0017D4}" sibTransId="{F6CAF5E3-4C29-FB48-BCDB-E4F01BD7DB54}"/>
    <dgm:cxn modelId="{62092BA6-5DAB-614F-BFF2-3B3CA3D66E98}" type="presOf" srcId="{07DA740B-3BDC-B441-8633-2843EDBB7D7E}" destId="{3CF6FE40-50E5-8F41-9458-8F81FB863A9E}" srcOrd="0" destOrd="0" presId="urn:microsoft.com/office/officeart/2008/layout/HorizontalMultiLevelHierarchy"/>
    <dgm:cxn modelId="{1A161536-566C-0E45-AFCD-1B8CD15B09A9}" type="presOf" srcId="{D4129C39-2D69-BB43-BCCF-13C96F71058F}" destId="{A2D5BD8F-9669-1441-895B-813165BC0722}" srcOrd="0" destOrd="0" presId="urn:microsoft.com/office/officeart/2008/layout/HorizontalMultiLevelHierarchy"/>
    <dgm:cxn modelId="{37E16D17-D745-D645-AB37-AECB7C70EF8E}" type="presOf" srcId="{CA76893F-41CD-5E46-B92E-48F881439747}" destId="{BE852DB9-7836-7C4B-954C-9EE54FA0713D}" srcOrd="1" destOrd="0" presId="urn:microsoft.com/office/officeart/2008/layout/HorizontalMultiLevelHierarchy"/>
    <dgm:cxn modelId="{7FCC154C-3E50-CD4A-9BF8-7FB929D60DE4}" type="presOf" srcId="{C6C30BFE-0167-7F44-911E-D9D02063340F}" destId="{9CC52DEE-D64A-6F4D-A4B3-945CAA8527F7}" srcOrd="1" destOrd="0" presId="urn:microsoft.com/office/officeart/2008/layout/HorizontalMultiLevelHierarchy"/>
    <dgm:cxn modelId="{0F156FAC-E4AD-4947-8BBF-72C5CEAF3170}" type="presOf" srcId="{B83B6B53-2091-E64B-AA1A-4C0DC17A960B}" destId="{DDFB65E8-F3BC-F848-9232-D106D05236FC}" srcOrd="1" destOrd="0" presId="urn:microsoft.com/office/officeart/2008/layout/HorizontalMultiLevelHierarchy"/>
    <dgm:cxn modelId="{162ACF39-7C34-BF4B-8585-B80FDCC82D5A}" srcId="{07DA740B-3BDC-B441-8633-2843EDBB7D7E}" destId="{3CB9F16A-4D48-3C43-88EF-B66A48650870}" srcOrd="1" destOrd="0" parTransId="{B61FFAE8-764A-8848-8D8C-C3607BC86FC3}" sibTransId="{0242555E-1D7C-994D-BAAB-15D3731551A6}"/>
    <dgm:cxn modelId="{409FD783-20D0-F846-BF0A-0B0BAC5D65E1}" type="presOf" srcId="{05F73FDF-41DC-0445-853A-E8AB4AD78ECB}" destId="{04D8B676-0F1D-2A4B-9C02-852758818EE9}" srcOrd="0" destOrd="0" presId="urn:microsoft.com/office/officeart/2008/layout/HorizontalMultiLevelHierarchy"/>
    <dgm:cxn modelId="{8EB45C69-A923-8645-A894-E4FAB72E7B92}" type="presOf" srcId="{1C4023E7-F53F-4F4E-8BC9-5EA358C85F47}" destId="{5F93A568-C0CF-9D45-AE02-F376F639E940}" srcOrd="1" destOrd="0" presId="urn:microsoft.com/office/officeart/2008/layout/HorizontalMultiLevelHierarchy"/>
    <dgm:cxn modelId="{DC0048E8-7854-5F4C-B2A5-2918973E6D5E}" srcId="{07DA740B-3BDC-B441-8633-2843EDBB7D7E}" destId="{9F703C5A-EBB6-CB4B-9700-75C318480C2A}" srcOrd="0" destOrd="0" parTransId="{1C4023E7-F53F-4F4E-8BC9-5EA358C85F47}" sibTransId="{F2DF559D-C1C5-A345-A0FE-1184C5741B2F}"/>
    <dgm:cxn modelId="{50297A93-0C47-374D-8514-69BC4D277651}" srcId="{611A4A2A-854A-E741-9C68-A12E80663330}" destId="{92DA516B-838B-404C-8B9B-1AFA9BACD219}" srcOrd="0" destOrd="0" parTransId="{C6C30BFE-0167-7F44-911E-D9D02063340F}" sibTransId="{B941A26B-DEAA-C343-BBDE-1CADF20D3F20}"/>
    <dgm:cxn modelId="{224455C9-12C7-D848-8B21-5873FD040819}" type="presOf" srcId="{A44A1AEC-0AAF-3E43-8859-A82073AB1834}" destId="{8F311AF7-B82F-8A4A-AE00-B49EDB7BBED1}" srcOrd="0" destOrd="0" presId="urn:microsoft.com/office/officeart/2008/layout/HorizontalMultiLevelHierarchy"/>
    <dgm:cxn modelId="{D5E71282-7649-F345-881A-8E5B69F89581}" srcId="{611A4A2A-854A-E741-9C68-A12E80663330}" destId="{97ED8496-1886-5144-B2E8-89922DBEFB9D}" srcOrd="5" destOrd="0" parTransId="{05F73FDF-41DC-0445-853A-E8AB4AD78ECB}" sibTransId="{5C89BD1D-165C-C54C-9B43-A87855CBA379}"/>
    <dgm:cxn modelId="{DB90A25A-D365-CF4D-8574-84873A9F0B6A}" type="presOf" srcId="{1C4023E7-F53F-4F4E-8BC9-5EA358C85F47}" destId="{5772143C-AF5A-1A4A-AB04-0A1BFC52E5B3}" srcOrd="0" destOrd="0" presId="urn:microsoft.com/office/officeart/2008/layout/HorizontalMultiLevelHierarchy"/>
    <dgm:cxn modelId="{26225BAF-AEB9-8142-83E9-1FC11BB36810}" type="presOf" srcId="{611A4A2A-854A-E741-9C68-A12E80663330}" destId="{C8AA37E4-B551-B64B-8BE8-E61CFE17CB57}" srcOrd="0" destOrd="0" presId="urn:microsoft.com/office/officeart/2008/layout/HorizontalMultiLevelHierarchy"/>
    <dgm:cxn modelId="{2D5DC3CA-05B6-154A-97D7-669125E51452}" type="presOf" srcId="{B61FFAE8-764A-8848-8D8C-C3607BC86FC3}" destId="{303D89A2-EDE5-534B-8713-66BE644E4E44}" srcOrd="1" destOrd="0" presId="urn:microsoft.com/office/officeart/2008/layout/HorizontalMultiLevelHierarchy"/>
    <dgm:cxn modelId="{0F8DC04D-8937-B146-862D-9A134197B4AF}" type="presOf" srcId="{9F703C5A-EBB6-CB4B-9700-75C318480C2A}" destId="{6506CC09-2100-0F40-A5C8-05771394A3F0}" srcOrd="0" destOrd="0" presId="urn:microsoft.com/office/officeart/2008/layout/HorizontalMultiLevelHierarchy"/>
    <dgm:cxn modelId="{128E2220-49D9-A14F-9889-E16985CE6A33}" type="presOf" srcId="{78ECC952-1CD7-5548-9E55-9471BF097FD1}" destId="{CAEA0417-6AD3-F54E-A3D2-B7018BB7B5AE}" srcOrd="0" destOrd="0" presId="urn:microsoft.com/office/officeart/2008/layout/HorizontalMultiLevelHierarchy"/>
    <dgm:cxn modelId="{29F283DD-523F-7D40-B2BD-4C2407E8C18A}" type="presOf" srcId="{92D712CD-9F45-F647-8384-B38DE2AFACD4}" destId="{66BD8735-733C-764C-9E9D-3BE5B2E9B45C}" srcOrd="0" destOrd="0" presId="urn:microsoft.com/office/officeart/2008/layout/HorizontalMultiLevelHierarchy"/>
    <dgm:cxn modelId="{CF2C028D-DBFE-C245-B25C-55F7554D5CD8}" type="presOf" srcId="{09A95F5B-2A4C-444F-B44F-0A617D0017D4}" destId="{EEE20C24-94E9-C64A-A3CE-B135EFFA2507}" srcOrd="1" destOrd="0" presId="urn:microsoft.com/office/officeart/2008/layout/HorizontalMultiLevelHierarchy"/>
    <dgm:cxn modelId="{4E71B62F-EEC9-664C-A137-7221C1816726}" srcId="{611A4A2A-854A-E741-9C68-A12E80663330}" destId="{AD0380A5-A4F5-5B4C-9C7B-039D38DBB820}" srcOrd="3" destOrd="0" parTransId="{D4129C39-2D69-BB43-BCCF-13C96F71058F}" sibTransId="{63146810-D108-B448-9C1B-C3C6AF5612A8}"/>
    <dgm:cxn modelId="{A9A50773-1BC5-184E-A5CF-C59EF3DBC5A9}" type="presOf" srcId="{AD0380A5-A4F5-5B4C-9C7B-039D38DBB820}" destId="{8026BDEF-2503-CD46-BD2F-A5BB38DB4D58}" srcOrd="0" destOrd="0" presId="urn:microsoft.com/office/officeart/2008/layout/HorizontalMultiLevelHierarchy"/>
    <dgm:cxn modelId="{3EB80EE3-62E0-824D-BBB1-73BEE5049F24}" srcId="{611A4A2A-854A-E741-9C68-A12E80663330}" destId="{A44A1AEC-0AAF-3E43-8859-A82073AB1834}" srcOrd="4" destOrd="0" parTransId="{92D712CD-9F45-F647-8384-B38DE2AFACD4}" sibTransId="{B15A7F1D-9260-AC49-B231-DD46DC477125}"/>
    <dgm:cxn modelId="{B8426ADE-F3FB-C14A-BDBC-AF8E6E8EEA33}" type="presOf" srcId="{C6C30BFE-0167-7F44-911E-D9D02063340F}" destId="{D3C5EA52-CB2A-3645-934A-C336FD5F8D58}" srcOrd="0" destOrd="0" presId="urn:microsoft.com/office/officeart/2008/layout/HorizontalMultiLevelHierarchy"/>
    <dgm:cxn modelId="{CC3BAA27-725B-204E-9EC9-3CC871ED1EE8}" type="presOf" srcId="{87FB3238-EA0F-564B-800B-B40CB547E9F1}" destId="{792A4481-F3A5-0641-A01A-E6738CD4D4D4}" srcOrd="1" destOrd="0" presId="urn:microsoft.com/office/officeart/2008/layout/HorizontalMultiLevelHierarchy"/>
    <dgm:cxn modelId="{8B291713-D68D-BF47-83BF-D5EABEAB996E}" type="presOf" srcId="{B7B44A7B-D200-A541-831B-3F36712C79FF}" destId="{C387BEEF-4BE2-2244-B07D-C0B3005907E7}" srcOrd="0" destOrd="0" presId="urn:microsoft.com/office/officeart/2008/layout/HorizontalMultiLevelHierarchy"/>
    <dgm:cxn modelId="{E775C6E3-6072-0F4A-BB84-31F8AE6674F8}" type="presOf" srcId="{1BA9320D-C694-8C4A-A27A-52BC95D80F9E}" destId="{E1C6AC03-95B2-6F4A-B8D0-E8957867D44B}" srcOrd="0" destOrd="0" presId="urn:microsoft.com/office/officeart/2008/layout/HorizontalMultiLevelHierarchy"/>
    <dgm:cxn modelId="{3831B12F-77CD-E648-B899-55950242F4BF}" type="presParOf" srcId="{CAEA0417-6AD3-F54E-A3D2-B7018BB7B5AE}" destId="{DAF84F85-CAC6-C14C-8DF3-12A1950D0B3D}" srcOrd="0" destOrd="0" presId="urn:microsoft.com/office/officeart/2008/layout/HorizontalMultiLevelHierarchy"/>
    <dgm:cxn modelId="{7B24D540-1049-334D-BA50-3B77AD62D654}" type="presParOf" srcId="{DAF84F85-CAC6-C14C-8DF3-12A1950D0B3D}" destId="{C8AA37E4-B551-B64B-8BE8-E61CFE17CB57}" srcOrd="0" destOrd="0" presId="urn:microsoft.com/office/officeart/2008/layout/HorizontalMultiLevelHierarchy"/>
    <dgm:cxn modelId="{37E01228-CD58-8D49-8AB7-96F8F43927CB}" type="presParOf" srcId="{DAF84F85-CAC6-C14C-8DF3-12A1950D0B3D}" destId="{837CEB24-F44B-5746-B7B3-00261BE4BF2E}" srcOrd="1" destOrd="0" presId="urn:microsoft.com/office/officeart/2008/layout/HorizontalMultiLevelHierarchy"/>
    <dgm:cxn modelId="{C2742A9C-96D2-3741-9666-D0664C66C2D1}" type="presParOf" srcId="{837CEB24-F44B-5746-B7B3-00261BE4BF2E}" destId="{D3C5EA52-CB2A-3645-934A-C336FD5F8D58}" srcOrd="0" destOrd="0" presId="urn:microsoft.com/office/officeart/2008/layout/HorizontalMultiLevelHierarchy"/>
    <dgm:cxn modelId="{699F82EB-F1A0-9D47-BBC4-6ABDC801C791}" type="presParOf" srcId="{D3C5EA52-CB2A-3645-934A-C336FD5F8D58}" destId="{9CC52DEE-D64A-6F4D-A4B3-945CAA8527F7}" srcOrd="0" destOrd="0" presId="urn:microsoft.com/office/officeart/2008/layout/HorizontalMultiLevelHierarchy"/>
    <dgm:cxn modelId="{94189604-3400-EC45-A22E-36E4EAB5FC96}" type="presParOf" srcId="{837CEB24-F44B-5746-B7B3-00261BE4BF2E}" destId="{06429BF0-4473-3240-BA7D-B7EC4ABBDFAF}" srcOrd="1" destOrd="0" presId="urn:microsoft.com/office/officeart/2008/layout/HorizontalMultiLevelHierarchy"/>
    <dgm:cxn modelId="{100E2510-3F05-5541-803C-973B9C0B35AC}" type="presParOf" srcId="{06429BF0-4473-3240-BA7D-B7EC4ABBDFAF}" destId="{CC753251-F68A-B846-A7E8-29BB03BC83A8}" srcOrd="0" destOrd="0" presId="urn:microsoft.com/office/officeart/2008/layout/HorizontalMultiLevelHierarchy"/>
    <dgm:cxn modelId="{D85251DE-A742-FA48-AF11-30E8A2DBC366}" type="presParOf" srcId="{06429BF0-4473-3240-BA7D-B7EC4ABBDFAF}" destId="{0AE200BE-072F-134C-AFB2-FBB908D92A92}" srcOrd="1" destOrd="0" presId="urn:microsoft.com/office/officeart/2008/layout/HorizontalMultiLevelHierarchy"/>
    <dgm:cxn modelId="{E7607A0F-588E-014A-8525-3CDF01CE983E}" type="presParOf" srcId="{837CEB24-F44B-5746-B7B3-00261BE4BF2E}" destId="{5D93980C-7826-AE47-9160-2EE738722BA4}" srcOrd="2" destOrd="0" presId="urn:microsoft.com/office/officeart/2008/layout/HorizontalMultiLevelHierarchy"/>
    <dgm:cxn modelId="{74875F62-8615-0946-B15F-11DC46756FE7}" type="presParOf" srcId="{5D93980C-7826-AE47-9160-2EE738722BA4}" destId="{EEE20C24-94E9-C64A-A3CE-B135EFFA2507}" srcOrd="0" destOrd="0" presId="urn:microsoft.com/office/officeart/2008/layout/HorizontalMultiLevelHierarchy"/>
    <dgm:cxn modelId="{76997334-8133-2A48-9C0A-CAF59AB0B5C1}" type="presParOf" srcId="{837CEB24-F44B-5746-B7B3-00261BE4BF2E}" destId="{3E7F1D1B-D6B7-6446-B5DB-149C056FE382}" srcOrd="3" destOrd="0" presId="urn:microsoft.com/office/officeart/2008/layout/HorizontalMultiLevelHierarchy"/>
    <dgm:cxn modelId="{ED2DE2A8-65A3-2F4A-BA9A-7A028C2E0E18}" type="presParOf" srcId="{3E7F1D1B-D6B7-6446-B5DB-149C056FE382}" destId="{3CF6FE40-50E5-8F41-9458-8F81FB863A9E}" srcOrd="0" destOrd="0" presId="urn:microsoft.com/office/officeart/2008/layout/HorizontalMultiLevelHierarchy"/>
    <dgm:cxn modelId="{CB8E7774-0CF3-554F-A10F-63D712F9B0D1}" type="presParOf" srcId="{3E7F1D1B-D6B7-6446-B5DB-149C056FE382}" destId="{809855D3-F098-3F4F-B9EF-B0A383D89768}" srcOrd="1" destOrd="0" presId="urn:microsoft.com/office/officeart/2008/layout/HorizontalMultiLevelHierarchy"/>
    <dgm:cxn modelId="{9139A301-08FD-C04F-9A35-82C6B3253EB7}" type="presParOf" srcId="{809855D3-F098-3F4F-B9EF-B0A383D89768}" destId="{5772143C-AF5A-1A4A-AB04-0A1BFC52E5B3}" srcOrd="0" destOrd="0" presId="urn:microsoft.com/office/officeart/2008/layout/HorizontalMultiLevelHierarchy"/>
    <dgm:cxn modelId="{FA4EE4CA-A881-8E4E-BB3F-5E1AA97DAB0A}" type="presParOf" srcId="{5772143C-AF5A-1A4A-AB04-0A1BFC52E5B3}" destId="{5F93A568-C0CF-9D45-AE02-F376F639E940}" srcOrd="0" destOrd="0" presId="urn:microsoft.com/office/officeart/2008/layout/HorizontalMultiLevelHierarchy"/>
    <dgm:cxn modelId="{F0E955F3-2C66-564A-8DA9-894CBD108F24}" type="presParOf" srcId="{809855D3-F098-3F4F-B9EF-B0A383D89768}" destId="{2E05A2D4-7778-8548-8075-8A3967EC0A00}" srcOrd="1" destOrd="0" presId="urn:microsoft.com/office/officeart/2008/layout/HorizontalMultiLevelHierarchy"/>
    <dgm:cxn modelId="{2B90C41D-865D-AD45-AAE8-2856E682B4BC}" type="presParOf" srcId="{2E05A2D4-7778-8548-8075-8A3967EC0A00}" destId="{6506CC09-2100-0F40-A5C8-05771394A3F0}" srcOrd="0" destOrd="0" presId="urn:microsoft.com/office/officeart/2008/layout/HorizontalMultiLevelHierarchy"/>
    <dgm:cxn modelId="{66C0F31A-E89F-8541-B7DF-6659E73A2A1F}" type="presParOf" srcId="{2E05A2D4-7778-8548-8075-8A3967EC0A00}" destId="{3BA6A733-19BC-9C42-B2F7-624EA684C8A3}" srcOrd="1" destOrd="0" presId="urn:microsoft.com/office/officeart/2008/layout/HorizontalMultiLevelHierarchy"/>
    <dgm:cxn modelId="{D71B9DBE-E2F2-9842-BCC4-FD01BDF9CA34}" type="presParOf" srcId="{809855D3-F098-3F4F-B9EF-B0A383D89768}" destId="{5467DF86-A5D1-7F4F-981A-70C30B560DC6}" srcOrd="2" destOrd="0" presId="urn:microsoft.com/office/officeart/2008/layout/HorizontalMultiLevelHierarchy"/>
    <dgm:cxn modelId="{61644565-4310-504E-B228-82D53B8CCCC1}" type="presParOf" srcId="{5467DF86-A5D1-7F4F-981A-70C30B560DC6}" destId="{303D89A2-EDE5-534B-8713-66BE644E4E44}" srcOrd="0" destOrd="0" presId="urn:microsoft.com/office/officeart/2008/layout/HorizontalMultiLevelHierarchy"/>
    <dgm:cxn modelId="{3F6E27EB-0B2D-B24A-AA21-BFB770619F4B}" type="presParOf" srcId="{809855D3-F098-3F4F-B9EF-B0A383D89768}" destId="{8CF5209A-FF26-3241-A024-D83AEED302EC}" srcOrd="3" destOrd="0" presId="urn:microsoft.com/office/officeart/2008/layout/HorizontalMultiLevelHierarchy"/>
    <dgm:cxn modelId="{DC0CB411-4F3A-1E41-85F1-F96BC21B3B00}" type="presParOf" srcId="{8CF5209A-FF26-3241-A024-D83AEED302EC}" destId="{ADD59FDB-706E-E74E-BAEF-DC497B1D018D}" srcOrd="0" destOrd="0" presId="urn:microsoft.com/office/officeart/2008/layout/HorizontalMultiLevelHierarchy"/>
    <dgm:cxn modelId="{5A0762F9-DABC-A147-ABBF-BB0789F34606}" type="presParOf" srcId="{8CF5209A-FF26-3241-A024-D83AEED302EC}" destId="{1DCA3C10-AC89-A24A-B1DB-23A863F5B4B3}" srcOrd="1" destOrd="0" presId="urn:microsoft.com/office/officeart/2008/layout/HorizontalMultiLevelHierarchy"/>
    <dgm:cxn modelId="{525BD8A3-979D-D442-BA8A-4E7DDB4003D1}" type="presParOf" srcId="{809855D3-F098-3F4F-B9EF-B0A383D89768}" destId="{345D8CC4-DCF9-0C45-8001-7AB6EC5B66BF}" srcOrd="4" destOrd="0" presId="urn:microsoft.com/office/officeart/2008/layout/HorizontalMultiLevelHierarchy"/>
    <dgm:cxn modelId="{5D6EA19C-9B2C-B047-9D89-9041D36D5D4B}" type="presParOf" srcId="{345D8CC4-DCF9-0C45-8001-7AB6EC5B66BF}" destId="{BE852DB9-7836-7C4B-954C-9EE54FA0713D}" srcOrd="0" destOrd="0" presId="urn:microsoft.com/office/officeart/2008/layout/HorizontalMultiLevelHierarchy"/>
    <dgm:cxn modelId="{0489B111-5B0D-9540-A700-FF9BA6A38EA2}" type="presParOf" srcId="{809855D3-F098-3F4F-B9EF-B0A383D89768}" destId="{EC3DCB82-EB67-2248-A753-5A88ABD9A4EC}" srcOrd="5" destOrd="0" presId="urn:microsoft.com/office/officeart/2008/layout/HorizontalMultiLevelHierarchy"/>
    <dgm:cxn modelId="{3971465B-20C4-AC4F-9E9F-4A6753D8BCBA}" type="presParOf" srcId="{EC3DCB82-EB67-2248-A753-5A88ABD9A4EC}" destId="{3803DA54-CD7F-0D4A-B6F6-F1D95CABB6F9}" srcOrd="0" destOrd="0" presId="urn:microsoft.com/office/officeart/2008/layout/HorizontalMultiLevelHierarchy"/>
    <dgm:cxn modelId="{ED40E825-D8DE-7A49-99F8-21571F5D0043}" type="presParOf" srcId="{EC3DCB82-EB67-2248-A753-5A88ABD9A4EC}" destId="{6D369FF2-E24B-EB45-A1D9-BBDA52686B10}" srcOrd="1" destOrd="0" presId="urn:microsoft.com/office/officeart/2008/layout/HorizontalMultiLevelHierarchy"/>
    <dgm:cxn modelId="{864525CB-64A1-C346-AAAB-C751130EE051}" type="presParOf" srcId="{837CEB24-F44B-5746-B7B3-00261BE4BF2E}" destId="{9029E50C-810A-CA4B-A259-5CDCC075998D}" srcOrd="4" destOrd="0" presId="urn:microsoft.com/office/officeart/2008/layout/HorizontalMultiLevelHierarchy"/>
    <dgm:cxn modelId="{B9B449FA-80F0-2843-8C3E-1995AF8384B0}" type="presParOf" srcId="{9029E50C-810A-CA4B-A259-5CDCC075998D}" destId="{DDFB65E8-F3BC-F848-9232-D106D05236FC}" srcOrd="0" destOrd="0" presId="urn:microsoft.com/office/officeart/2008/layout/HorizontalMultiLevelHierarchy"/>
    <dgm:cxn modelId="{32CDDE88-976C-784A-B49D-17E13B2226A6}" type="presParOf" srcId="{837CEB24-F44B-5746-B7B3-00261BE4BF2E}" destId="{CB7B4A72-09AA-B54C-8E61-A7D9C719E42C}" srcOrd="5" destOrd="0" presId="urn:microsoft.com/office/officeart/2008/layout/HorizontalMultiLevelHierarchy"/>
    <dgm:cxn modelId="{501C774C-6E2A-5946-9F8F-80F64DBE0F52}" type="presParOf" srcId="{CB7B4A72-09AA-B54C-8E61-A7D9C719E42C}" destId="{C387BEEF-4BE2-2244-B07D-C0B3005907E7}" srcOrd="0" destOrd="0" presId="urn:microsoft.com/office/officeart/2008/layout/HorizontalMultiLevelHierarchy"/>
    <dgm:cxn modelId="{6A97DE87-C05D-EC44-AA34-3E9842E2D389}" type="presParOf" srcId="{CB7B4A72-09AA-B54C-8E61-A7D9C719E42C}" destId="{6F554B9B-DF82-1C49-9B64-E2D00E0F3B67}" srcOrd="1" destOrd="0" presId="urn:microsoft.com/office/officeart/2008/layout/HorizontalMultiLevelHierarchy"/>
    <dgm:cxn modelId="{AD3C0588-EE19-4F42-9243-1A6ADA10357C}" type="presParOf" srcId="{837CEB24-F44B-5746-B7B3-00261BE4BF2E}" destId="{A2D5BD8F-9669-1441-895B-813165BC0722}" srcOrd="6" destOrd="0" presId="urn:microsoft.com/office/officeart/2008/layout/HorizontalMultiLevelHierarchy"/>
    <dgm:cxn modelId="{319DE4E2-0BB2-044E-BAFB-74F80E4885CD}" type="presParOf" srcId="{A2D5BD8F-9669-1441-895B-813165BC0722}" destId="{E9C46137-D597-7444-84C2-0E86069829AE}" srcOrd="0" destOrd="0" presId="urn:microsoft.com/office/officeart/2008/layout/HorizontalMultiLevelHierarchy"/>
    <dgm:cxn modelId="{8C25C3EE-A026-6B48-A64D-4DF518DB8497}" type="presParOf" srcId="{837CEB24-F44B-5746-B7B3-00261BE4BF2E}" destId="{13B64271-ECCD-884F-A0F1-EC01F99DD96D}" srcOrd="7" destOrd="0" presId="urn:microsoft.com/office/officeart/2008/layout/HorizontalMultiLevelHierarchy"/>
    <dgm:cxn modelId="{3F292020-262D-7F4A-8B54-235654B3015D}" type="presParOf" srcId="{13B64271-ECCD-884F-A0F1-EC01F99DD96D}" destId="{8026BDEF-2503-CD46-BD2F-A5BB38DB4D58}" srcOrd="0" destOrd="0" presId="urn:microsoft.com/office/officeart/2008/layout/HorizontalMultiLevelHierarchy"/>
    <dgm:cxn modelId="{E5C9D56A-AC73-BD47-9E7D-558D2A2A7896}" type="presParOf" srcId="{13B64271-ECCD-884F-A0F1-EC01F99DD96D}" destId="{46AB46FF-6632-C14F-9A15-319C5B90518F}" srcOrd="1" destOrd="0" presId="urn:microsoft.com/office/officeart/2008/layout/HorizontalMultiLevelHierarchy"/>
    <dgm:cxn modelId="{359FF9EA-3EF4-EB46-B543-8D0E6D2465C3}" type="presParOf" srcId="{837CEB24-F44B-5746-B7B3-00261BE4BF2E}" destId="{66BD8735-733C-764C-9E9D-3BE5B2E9B45C}" srcOrd="8" destOrd="0" presId="urn:microsoft.com/office/officeart/2008/layout/HorizontalMultiLevelHierarchy"/>
    <dgm:cxn modelId="{5C43DAED-F685-0F48-A9A0-695CF4CC8A8A}" type="presParOf" srcId="{66BD8735-733C-764C-9E9D-3BE5B2E9B45C}" destId="{9360FEFE-D74B-4146-8F33-BE8A97A91578}" srcOrd="0" destOrd="0" presId="urn:microsoft.com/office/officeart/2008/layout/HorizontalMultiLevelHierarchy"/>
    <dgm:cxn modelId="{761CBA00-86F6-344F-B2D9-9C35C55415E7}" type="presParOf" srcId="{837CEB24-F44B-5746-B7B3-00261BE4BF2E}" destId="{2D5101A1-7032-B941-934C-77061653DB72}" srcOrd="9" destOrd="0" presId="urn:microsoft.com/office/officeart/2008/layout/HorizontalMultiLevelHierarchy"/>
    <dgm:cxn modelId="{0419C6A2-6CD4-124D-ACA4-44DBC37C03E0}" type="presParOf" srcId="{2D5101A1-7032-B941-934C-77061653DB72}" destId="{8F311AF7-B82F-8A4A-AE00-B49EDB7BBED1}" srcOrd="0" destOrd="0" presId="urn:microsoft.com/office/officeart/2008/layout/HorizontalMultiLevelHierarchy"/>
    <dgm:cxn modelId="{0FD23DB5-4A5F-D348-8B34-5471C3CAED96}" type="presParOf" srcId="{2D5101A1-7032-B941-934C-77061653DB72}" destId="{4B1415AC-40F9-1246-BA85-1FCCF88DAB60}" srcOrd="1" destOrd="0" presId="urn:microsoft.com/office/officeart/2008/layout/HorizontalMultiLevelHierarchy"/>
    <dgm:cxn modelId="{08C8E419-5595-4A41-835B-6CA2D5A8A1DC}" type="presParOf" srcId="{837CEB24-F44B-5746-B7B3-00261BE4BF2E}" destId="{04D8B676-0F1D-2A4B-9C02-852758818EE9}" srcOrd="10" destOrd="0" presId="urn:microsoft.com/office/officeart/2008/layout/HorizontalMultiLevelHierarchy"/>
    <dgm:cxn modelId="{AD680281-5E55-A341-89AE-82E97E627272}" type="presParOf" srcId="{04D8B676-0F1D-2A4B-9C02-852758818EE9}" destId="{71B80C15-A812-D040-A276-CF2B348C796B}" srcOrd="0" destOrd="0" presId="urn:microsoft.com/office/officeart/2008/layout/HorizontalMultiLevelHierarchy"/>
    <dgm:cxn modelId="{61F86C44-73F4-AA40-AE45-53F8DD9F171A}" type="presParOf" srcId="{837CEB24-F44B-5746-B7B3-00261BE4BF2E}" destId="{95E3A6E9-B893-CC42-AC65-A914614494E3}" srcOrd="11" destOrd="0" presId="urn:microsoft.com/office/officeart/2008/layout/HorizontalMultiLevelHierarchy"/>
    <dgm:cxn modelId="{3D28020F-FF08-F44C-8B87-3CCB5496CF72}" type="presParOf" srcId="{95E3A6E9-B893-CC42-AC65-A914614494E3}" destId="{F6D44466-56F1-C445-BE7F-41641596CBF9}" srcOrd="0" destOrd="0" presId="urn:microsoft.com/office/officeart/2008/layout/HorizontalMultiLevelHierarchy"/>
    <dgm:cxn modelId="{8CD21B13-7322-6845-A201-E2FBF559BBCA}" type="presParOf" srcId="{95E3A6E9-B893-CC42-AC65-A914614494E3}" destId="{C106C99E-BD79-DC4B-8394-264697432184}" srcOrd="1" destOrd="0" presId="urn:microsoft.com/office/officeart/2008/layout/HorizontalMultiLevelHierarchy"/>
    <dgm:cxn modelId="{5E598BBB-0086-E245-BB0C-1F5DD92697DD}" type="presParOf" srcId="{837CEB24-F44B-5746-B7B3-00261BE4BF2E}" destId="{5A5555CB-D758-3C4C-AC6D-38E360EF012A}" srcOrd="12" destOrd="0" presId="urn:microsoft.com/office/officeart/2008/layout/HorizontalMultiLevelHierarchy"/>
    <dgm:cxn modelId="{DF27D07F-4E59-3F48-8D8E-892026954020}" type="presParOf" srcId="{5A5555CB-D758-3C4C-AC6D-38E360EF012A}" destId="{792A4481-F3A5-0641-A01A-E6738CD4D4D4}" srcOrd="0" destOrd="0" presId="urn:microsoft.com/office/officeart/2008/layout/HorizontalMultiLevelHierarchy"/>
    <dgm:cxn modelId="{746CD626-9357-794F-B99F-C1F4BC8238AE}" type="presParOf" srcId="{837CEB24-F44B-5746-B7B3-00261BE4BF2E}" destId="{09B8B216-7E8A-2C4F-B81C-975C214714F3}" srcOrd="13" destOrd="0" presId="urn:microsoft.com/office/officeart/2008/layout/HorizontalMultiLevelHierarchy"/>
    <dgm:cxn modelId="{5AE8F85C-5E47-7C43-9D5F-217392C51474}" type="presParOf" srcId="{09B8B216-7E8A-2C4F-B81C-975C214714F3}" destId="{E1C6AC03-95B2-6F4A-B8D0-E8957867D44B}" srcOrd="0" destOrd="0" presId="urn:microsoft.com/office/officeart/2008/layout/HorizontalMultiLevelHierarchy"/>
    <dgm:cxn modelId="{E2331C55-27C3-444C-BA4C-C8199AB1FEA6}" type="presParOf" srcId="{09B8B216-7E8A-2C4F-B81C-975C214714F3}" destId="{B0D5887E-948E-194E-A567-8C67D0DB5E1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30FC0-9BEB-E344-B21E-1714AD446E96}" type="doc">
      <dgm:prSet loTypeId="urn:microsoft.com/office/officeart/2005/8/layout/hProcess4" loCatId="" qsTypeId="urn:microsoft.com/office/officeart/2005/8/quickstyle/simple4" qsCatId="simple" csTypeId="urn:microsoft.com/office/officeart/2005/8/colors/colorful1" csCatId="colorful" phldr="1"/>
      <dgm:spPr/>
      <dgm:t>
        <a:bodyPr/>
        <a:lstStyle/>
        <a:p>
          <a:endParaRPr lang="en-US"/>
        </a:p>
      </dgm:t>
    </dgm:pt>
    <dgm:pt modelId="{2122D7A7-B74F-0E41-883B-BC2E46B66035}">
      <dgm:prSet phldrT="[Text]"/>
      <dgm:spPr/>
      <dgm:t>
        <a:bodyPr/>
        <a:lstStyle/>
        <a:p>
          <a:r>
            <a:rPr lang="en-US" dirty="0" err="1" smtClean="0"/>
            <a:t>Minggu</a:t>
          </a:r>
          <a:r>
            <a:rPr lang="en-US" dirty="0" smtClean="0"/>
            <a:t> 1</a:t>
          </a:r>
        </a:p>
        <a:p>
          <a:r>
            <a:rPr lang="en-US" dirty="0" smtClean="0"/>
            <a:t>JULI</a:t>
          </a:r>
          <a:endParaRPr lang="en-US" dirty="0"/>
        </a:p>
      </dgm:t>
    </dgm:pt>
    <dgm:pt modelId="{C9F58228-5CA5-4141-AC1F-88576444AA3A}" type="parTrans" cxnId="{CDFA34B2-AEB8-BF4A-8A66-928221B2B368}">
      <dgm:prSet/>
      <dgm:spPr/>
      <dgm:t>
        <a:bodyPr/>
        <a:lstStyle/>
        <a:p>
          <a:endParaRPr lang="en-US"/>
        </a:p>
      </dgm:t>
    </dgm:pt>
    <dgm:pt modelId="{23D6891C-356A-FA48-B1C6-BB0CB1D9D696}" type="sibTrans" cxnId="{CDFA34B2-AEB8-BF4A-8A66-928221B2B368}">
      <dgm:prSet/>
      <dgm:spPr/>
      <dgm:t>
        <a:bodyPr/>
        <a:lstStyle/>
        <a:p>
          <a:endParaRPr lang="en-US"/>
        </a:p>
      </dgm:t>
    </dgm:pt>
    <dgm:pt modelId="{27FF6A18-92F9-BA49-A174-0254DC51AFC8}">
      <dgm:prSet phldrT="[Text]"/>
      <dgm:spPr/>
      <dgm:t>
        <a:bodyPr/>
        <a:lstStyle/>
        <a:p>
          <a:r>
            <a:rPr lang="en-US" dirty="0" err="1" smtClean="0"/>
            <a:t>Koordinasi</a:t>
          </a:r>
          <a:r>
            <a:rPr lang="en-US" dirty="0" smtClean="0"/>
            <a:t> </a:t>
          </a:r>
          <a:r>
            <a:rPr lang="en-US" dirty="0" err="1" smtClean="0"/>
            <a:t>dengan</a:t>
          </a:r>
          <a:r>
            <a:rPr lang="en-US" dirty="0" smtClean="0"/>
            <a:t> </a:t>
          </a:r>
          <a:r>
            <a:rPr lang="en-US" dirty="0" err="1" smtClean="0"/>
            <a:t>kelompok</a:t>
          </a:r>
          <a:r>
            <a:rPr lang="en-US" dirty="0" smtClean="0"/>
            <a:t> </a:t>
          </a:r>
          <a:r>
            <a:rPr lang="en-US" dirty="0" err="1" smtClean="0"/>
            <a:t>mahasiswa</a:t>
          </a:r>
          <a:endParaRPr lang="en-US" dirty="0"/>
        </a:p>
      </dgm:t>
    </dgm:pt>
    <dgm:pt modelId="{F3927326-F38F-784F-BB6D-A11829BA1CBA}" type="parTrans" cxnId="{F846C0DE-51A5-8245-97EC-370EBB19F1EE}">
      <dgm:prSet/>
      <dgm:spPr/>
      <dgm:t>
        <a:bodyPr/>
        <a:lstStyle/>
        <a:p>
          <a:endParaRPr lang="en-US"/>
        </a:p>
      </dgm:t>
    </dgm:pt>
    <dgm:pt modelId="{58B1D547-6525-C744-BD5A-600ABA1097BF}" type="sibTrans" cxnId="{F846C0DE-51A5-8245-97EC-370EBB19F1EE}">
      <dgm:prSet/>
      <dgm:spPr/>
      <dgm:t>
        <a:bodyPr/>
        <a:lstStyle/>
        <a:p>
          <a:endParaRPr lang="en-US"/>
        </a:p>
      </dgm:t>
    </dgm:pt>
    <dgm:pt modelId="{CA19BD9A-B631-774F-9CFB-9ABB1D8F3F28}">
      <dgm:prSet phldrT="[Text]"/>
      <dgm:spPr/>
      <dgm:t>
        <a:bodyPr/>
        <a:lstStyle/>
        <a:p>
          <a:r>
            <a:rPr lang="en-US" dirty="0" err="1" smtClean="0"/>
            <a:t>Penyusunan</a:t>
          </a:r>
          <a:r>
            <a:rPr lang="en-US" dirty="0" smtClean="0"/>
            <a:t> program</a:t>
          </a:r>
          <a:endParaRPr lang="en-US" dirty="0"/>
        </a:p>
      </dgm:t>
    </dgm:pt>
    <dgm:pt modelId="{C0C49D29-963A-D84D-A9E8-B033CD2ADD34}" type="parTrans" cxnId="{AD551465-5BF6-0543-8375-FB38DCE43D52}">
      <dgm:prSet/>
      <dgm:spPr/>
      <dgm:t>
        <a:bodyPr/>
        <a:lstStyle/>
        <a:p>
          <a:endParaRPr lang="en-US"/>
        </a:p>
      </dgm:t>
    </dgm:pt>
    <dgm:pt modelId="{C3D9B92A-031F-B54A-883E-A735AE059802}" type="sibTrans" cxnId="{AD551465-5BF6-0543-8375-FB38DCE43D52}">
      <dgm:prSet/>
      <dgm:spPr/>
      <dgm:t>
        <a:bodyPr/>
        <a:lstStyle/>
        <a:p>
          <a:endParaRPr lang="en-US"/>
        </a:p>
      </dgm:t>
    </dgm:pt>
    <dgm:pt modelId="{1E2C2C7C-2413-7B4B-8FB0-6A66B8848020}">
      <dgm:prSet phldrT="[Text]"/>
      <dgm:spPr/>
      <dgm:t>
        <a:bodyPr/>
        <a:lstStyle/>
        <a:p>
          <a:r>
            <a:rPr lang="en-US" dirty="0" err="1" smtClean="0"/>
            <a:t>Minggu</a:t>
          </a:r>
          <a:r>
            <a:rPr lang="en-US" dirty="0" smtClean="0"/>
            <a:t> 2</a:t>
          </a:r>
        </a:p>
        <a:p>
          <a:r>
            <a:rPr lang="en-US" dirty="0" smtClean="0"/>
            <a:t>JULI</a:t>
          </a:r>
          <a:endParaRPr lang="en-US" dirty="0"/>
        </a:p>
      </dgm:t>
    </dgm:pt>
    <dgm:pt modelId="{2EF3B1AD-09F2-284A-8D90-AF0F523E06CD}" type="parTrans" cxnId="{CC71356F-FF52-E241-865A-130DB0207773}">
      <dgm:prSet/>
      <dgm:spPr/>
      <dgm:t>
        <a:bodyPr/>
        <a:lstStyle/>
        <a:p>
          <a:endParaRPr lang="en-US"/>
        </a:p>
      </dgm:t>
    </dgm:pt>
    <dgm:pt modelId="{2EEFA752-8D80-6C49-A3EA-2A81A5D204D3}" type="sibTrans" cxnId="{CC71356F-FF52-E241-865A-130DB0207773}">
      <dgm:prSet/>
      <dgm:spPr/>
      <dgm:t>
        <a:bodyPr/>
        <a:lstStyle/>
        <a:p>
          <a:endParaRPr lang="en-US"/>
        </a:p>
      </dgm:t>
    </dgm:pt>
    <dgm:pt modelId="{0B49E9E9-13C3-0047-92E1-3F2130AA1F7E}">
      <dgm:prSet phldrT="[Text]"/>
      <dgm:spPr/>
      <dgm:t>
        <a:bodyPr/>
        <a:lstStyle/>
        <a:p>
          <a:r>
            <a:rPr lang="en-US" dirty="0" err="1" smtClean="0"/>
            <a:t>Penyusunan</a:t>
          </a:r>
          <a:r>
            <a:rPr lang="en-US" dirty="0" smtClean="0"/>
            <a:t> </a:t>
          </a:r>
          <a:r>
            <a:rPr lang="en-US" dirty="0" err="1" smtClean="0"/>
            <a:t>laporan</a:t>
          </a:r>
          <a:r>
            <a:rPr lang="en-US" dirty="0" smtClean="0"/>
            <a:t> BAB: 1 &amp; 2</a:t>
          </a:r>
          <a:endParaRPr lang="en-US" dirty="0"/>
        </a:p>
      </dgm:t>
    </dgm:pt>
    <dgm:pt modelId="{F764761D-648D-5941-B542-70C98F6D64AE}" type="parTrans" cxnId="{3F8AE1D1-3A93-CA49-8D46-D1001F0C3C8A}">
      <dgm:prSet/>
      <dgm:spPr/>
      <dgm:t>
        <a:bodyPr/>
        <a:lstStyle/>
        <a:p>
          <a:endParaRPr lang="en-US"/>
        </a:p>
      </dgm:t>
    </dgm:pt>
    <dgm:pt modelId="{0113BC13-1509-124E-BAFE-9924F88D8984}" type="sibTrans" cxnId="{3F8AE1D1-3A93-CA49-8D46-D1001F0C3C8A}">
      <dgm:prSet/>
      <dgm:spPr/>
      <dgm:t>
        <a:bodyPr/>
        <a:lstStyle/>
        <a:p>
          <a:endParaRPr lang="en-US"/>
        </a:p>
      </dgm:t>
    </dgm:pt>
    <dgm:pt modelId="{8FCFC2AB-F6B6-C34F-B911-53ADFA4EC3AD}">
      <dgm:prSet phldrT="[Text]"/>
      <dgm:spPr/>
      <dgm:t>
        <a:bodyPr/>
        <a:lstStyle/>
        <a:p>
          <a:r>
            <a:rPr lang="en-US" dirty="0" err="1" smtClean="0"/>
            <a:t>Minggu</a:t>
          </a:r>
          <a:r>
            <a:rPr lang="en-US" dirty="0" smtClean="0"/>
            <a:t> 3</a:t>
          </a:r>
        </a:p>
        <a:p>
          <a:r>
            <a:rPr lang="en-US" dirty="0" smtClean="0"/>
            <a:t>JULI</a:t>
          </a:r>
          <a:endParaRPr lang="en-US" dirty="0"/>
        </a:p>
      </dgm:t>
    </dgm:pt>
    <dgm:pt modelId="{BBB3DC5C-B796-E14C-B68A-DDDCD1A32552}" type="parTrans" cxnId="{D65B0191-9E35-834A-8748-B16C87F28D35}">
      <dgm:prSet/>
      <dgm:spPr/>
      <dgm:t>
        <a:bodyPr/>
        <a:lstStyle/>
        <a:p>
          <a:endParaRPr lang="en-US"/>
        </a:p>
      </dgm:t>
    </dgm:pt>
    <dgm:pt modelId="{CC7FC0DC-B1B1-494E-ACD0-8070B9BAA004}" type="sibTrans" cxnId="{D65B0191-9E35-834A-8748-B16C87F28D35}">
      <dgm:prSet/>
      <dgm:spPr/>
      <dgm:t>
        <a:bodyPr/>
        <a:lstStyle/>
        <a:p>
          <a:endParaRPr lang="en-US"/>
        </a:p>
      </dgm:t>
    </dgm:pt>
    <dgm:pt modelId="{999E833F-5133-6244-800A-5EEBDBBAD548}">
      <dgm:prSet phldrT="[Text]"/>
      <dgm:spPr/>
      <dgm:t>
        <a:bodyPr/>
        <a:lstStyle/>
        <a:p>
          <a:r>
            <a:rPr lang="en-US" dirty="0" err="1" smtClean="0"/>
            <a:t>Penyusunan</a:t>
          </a:r>
          <a:r>
            <a:rPr lang="en-US" dirty="0" smtClean="0"/>
            <a:t> </a:t>
          </a:r>
          <a:r>
            <a:rPr lang="en-US" dirty="0" err="1" smtClean="0"/>
            <a:t>laporan</a:t>
          </a:r>
          <a:r>
            <a:rPr lang="en-US" dirty="0" smtClean="0"/>
            <a:t> BAB 3 </a:t>
          </a:r>
          <a:endParaRPr lang="en-US" dirty="0"/>
        </a:p>
      </dgm:t>
    </dgm:pt>
    <dgm:pt modelId="{75DE3876-D1B9-5745-ACB4-EA0AFBD84DC5}" type="parTrans" cxnId="{88BD2883-DB9D-4046-A830-C7A2BED8C2C8}">
      <dgm:prSet/>
      <dgm:spPr/>
      <dgm:t>
        <a:bodyPr/>
        <a:lstStyle/>
        <a:p>
          <a:endParaRPr lang="en-US"/>
        </a:p>
      </dgm:t>
    </dgm:pt>
    <dgm:pt modelId="{3EA65FA5-884D-DD45-ADEE-824CB37671EA}" type="sibTrans" cxnId="{88BD2883-DB9D-4046-A830-C7A2BED8C2C8}">
      <dgm:prSet/>
      <dgm:spPr/>
      <dgm:t>
        <a:bodyPr/>
        <a:lstStyle/>
        <a:p>
          <a:endParaRPr lang="en-US"/>
        </a:p>
      </dgm:t>
    </dgm:pt>
    <dgm:pt modelId="{9DBB4F13-55EE-2D46-9827-491D4756D964}">
      <dgm:prSet phldrT="[Text]"/>
      <dgm:spPr/>
      <dgm:t>
        <a:bodyPr/>
        <a:lstStyle/>
        <a:p>
          <a:r>
            <a:rPr lang="en-US" dirty="0" err="1" smtClean="0"/>
            <a:t>Minggu</a:t>
          </a:r>
          <a:r>
            <a:rPr lang="en-US" dirty="0" smtClean="0"/>
            <a:t> 4</a:t>
          </a:r>
        </a:p>
        <a:p>
          <a:r>
            <a:rPr lang="en-US" dirty="0" smtClean="0"/>
            <a:t>JULI</a:t>
          </a:r>
          <a:endParaRPr lang="en-US" dirty="0"/>
        </a:p>
      </dgm:t>
    </dgm:pt>
    <dgm:pt modelId="{1BD16A5F-D458-2848-B5C9-429D1C4932B7}" type="parTrans" cxnId="{A6DD2AAA-ED95-A141-AAB8-002EBB2C8F21}">
      <dgm:prSet/>
      <dgm:spPr/>
      <dgm:t>
        <a:bodyPr/>
        <a:lstStyle/>
        <a:p>
          <a:endParaRPr lang="en-US"/>
        </a:p>
      </dgm:t>
    </dgm:pt>
    <dgm:pt modelId="{FA69FA33-D16A-0B4E-9140-8FD553BFBF6A}" type="sibTrans" cxnId="{A6DD2AAA-ED95-A141-AAB8-002EBB2C8F21}">
      <dgm:prSet/>
      <dgm:spPr/>
      <dgm:t>
        <a:bodyPr/>
        <a:lstStyle/>
        <a:p>
          <a:endParaRPr lang="en-US"/>
        </a:p>
      </dgm:t>
    </dgm:pt>
    <dgm:pt modelId="{CB2282C7-3ABB-0041-8E71-D5053872D4BB}">
      <dgm:prSet phldrT="[Text]"/>
      <dgm:spPr/>
      <dgm:t>
        <a:bodyPr/>
        <a:lstStyle/>
        <a:p>
          <a:r>
            <a:rPr lang="en-US" dirty="0" err="1" smtClean="0"/>
            <a:t>Penentuan</a:t>
          </a:r>
          <a:r>
            <a:rPr lang="en-US" dirty="0" smtClean="0"/>
            <a:t> program</a:t>
          </a:r>
          <a:endParaRPr lang="en-US" dirty="0"/>
        </a:p>
      </dgm:t>
    </dgm:pt>
    <dgm:pt modelId="{5A7614BC-FA53-9340-95B1-FA768C6FCB5F}" type="parTrans" cxnId="{F6941C81-02EF-DA4B-9F7D-0834E2E61EE4}">
      <dgm:prSet/>
      <dgm:spPr/>
      <dgm:t>
        <a:bodyPr/>
        <a:lstStyle/>
        <a:p>
          <a:endParaRPr lang="en-US"/>
        </a:p>
      </dgm:t>
    </dgm:pt>
    <dgm:pt modelId="{42BFCAD8-A2D5-E246-8F67-1810E237DD47}" type="sibTrans" cxnId="{F6941C81-02EF-DA4B-9F7D-0834E2E61EE4}">
      <dgm:prSet/>
      <dgm:spPr/>
      <dgm:t>
        <a:bodyPr/>
        <a:lstStyle/>
        <a:p>
          <a:endParaRPr lang="en-US"/>
        </a:p>
      </dgm:t>
    </dgm:pt>
    <dgm:pt modelId="{D11886CB-35DB-D84B-A03E-9FACACF73FEA}">
      <dgm:prSet phldrT="[Text]"/>
      <dgm:spPr/>
      <dgm:t>
        <a:bodyPr/>
        <a:lstStyle/>
        <a:p>
          <a:r>
            <a:rPr lang="en-US" dirty="0" err="1" smtClean="0"/>
            <a:t>Progres</a:t>
          </a:r>
          <a:r>
            <a:rPr lang="en-US" dirty="0" smtClean="0"/>
            <a:t> program </a:t>
          </a:r>
          <a:r>
            <a:rPr lang="en-US" dirty="0" err="1" smtClean="0"/>
            <a:t>unggulan</a:t>
          </a:r>
          <a:r>
            <a:rPr lang="en-US" dirty="0" smtClean="0"/>
            <a:t> </a:t>
          </a:r>
          <a:r>
            <a:rPr lang="en-ID" dirty="0" smtClean="0">
              <a:effectLst/>
            </a:rPr>
            <a:t>Pendampingan</a:t>
          </a:r>
          <a:r>
            <a:rPr lang="en-ID" baseline="0" dirty="0" smtClean="0">
              <a:effectLst/>
            </a:rPr>
            <a:t> IKM dan masyarakat terdampak (recovery ekonomi masyarakat terdampak)</a:t>
          </a:r>
          <a:endParaRPr lang="en-US" dirty="0"/>
        </a:p>
      </dgm:t>
    </dgm:pt>
    <dgm:pt modelId="{5F4F1530-AF7C-3C40-A44F-C770C51D38C9}" type="parTrans" cxnId="{A66E435E-BBF9-7045-98C4-9CD09DE264B3}">
      <dgm:prSet/>
      <dgm:spPr/>
      <dgm:t>
        <a:bodyPr/>
        <a:lstStyle/>
        <a:p>
          <a:endParaRPr lang="en-US"/>
        </a:p>
      </dgm:t>
    </dgm:pt>
    <dgm:pt modelId="{F25F7D1D-BD5F-0541-8642-D94E74FB128B}" type="sibTrans" cxnId="{A66E435E-BBF9-7045-98C4-9CD09DE264B3}">
      <dgm:prSet/>
      <dgm:spPr/>
      <dgm:t>
        <a:bodyPr/>
        <a:lstStyle/>
        <a:p>
          <a:endParaRPr lang="en-US"/>
        </a:p>
      </dgm:t>
    </dgm:pt>
    <dgm:pt modelId="{0A772959-4D72-1349-9F22-76CE1DDF8527}">
      <dgm:prSet phldrT="[Text]"/>
      <dgm:spPr/>
      <dgm:t>
        <a:bodyPr/>
        <a:lstStyle/>
        <a:p>
          <a:r>
            <a:rPr lang="en-US" dirty="0" err="1" smtClean="0"/>
            <a:t>Penyusunan</a:t>
          </a:r>
          <a:r>
            <a:rPr lang="en-US" dirty="0" smtClean="0"/>
            <a:t> </a:t>
          </a:r>
          <a:r>
            <a:rPr lang="en-US" dirty="0" err="1" smtClean="0"/>
            <a:t>laporan</a:t>
          </a:r>
          <a:r>
            <a:rPr lang="en-US" dirty="0" smtClean="0"/>
            <a:t> BAB 4</a:t>
          </a:r>
          <a:endParaRPr lang="en-US" dirty="0"/>
        </a:p>
      </dgm:t>
    </dgm:pt>
    <dgm:pt modelId="{4CB10DC1-367E-E049-B4BB-4027FE8087CC}" type="parTrans" cxnId="{F0577553-F69E-B143-9874-90282BB72ACC}">
      <dgm:prSet/>
      <dgm:spPr/>
      <dgm:t>
        <a:bodyPr/>
        <a:lstStyle/>
        <a:p>
          <a:endParaRPr lang="en-US"/>
        </a:p>
      </dgm:t>
    </dgm:pt>
    <dgm:pt modelId="{9C0372D7-2CAC-D347-B18F-00461C376F03}" type="sibTrans" cxnId="{F0577553-F69E-B143-9874-90282BB72ACC}">
      <dgm:prSet/>
      <dgm:spPr/>
      <dgm:t>
        <a:bodyPr/>
        <a:lstStyle/>
        <a:p>
          <a:endParaRPr lang="en-US"/>
        </a:p>
      </dgm:t>
    </dgm:pt>
    <dgm:pt modelId="{30A4E700-B7B0-D943-9E75-E974AE020515}">
      <dgm:prSet phldrT="[Text]"/>
      <dgm:spPr/>
      <dgm:t>
        <a:bodyPr/>
        <a:lstStyle/>
        <a:p>
          <a:r>
            <a:rPr lang="en-US" dirty="0" err="1" smtClean="0"/>
            <a:t>Penilaian</a:t>
          </a:r>
          <a:r>
            <a:rPr lang="en-US" dirty="0" smtClean="0"/>
            <a:t> </a:t>
          </a:r>
          <a:r>
            <a:rPr lang="en-US" dirty="0" err="1" smtClean="0"/>
            <a:t>mahasiswa</a:t>
          </a:r>
          <a:endParaRPr lang="en-US" dirty="0"/>
        </a:p>
      </dgm:t>
    </dgm:pt>
    <dgm:pt modelId="{2CB2FA28-B2FD-EF44-99FC-F44236701050}" type="parTrans" cxnId="{76B95EA8-C3CE-C54B-BEA3-4A25A9C3DEDF}">
      <dgm:prSet/>
      <dgm:spPr/>
      <dgm:t>
        <a:bodyPr/>
        <a:lstStyle/>
        <a:p>
          <a:endParaRPr lang="en-US"/>
        </a:p>
      </dgm:t>
    </dgm:pt>
    <dgm:pt modelId="{F7EFDBF1-939D-7C4B-A8C8-874F5AAE4111}" type="sibTrans" cxnId="{76B95EA8-C3CE-C54B-BEA3-4A25A9C3DEDF}">
      <dgm:prSet/>
      <dgm:spPr/>
      <dgm:t>
        <a:bodyPr/>
        <a:lstStyle/>
        <a:p>
          <a:endParaRPr lang="en-US"/>
        </a:p>
      </dgm:t>
    </dgm:pt>
    <dgm:pt modelId="{C532E434-4F89-4C46-ADCC-86DBC421725E}">
      <dgm:prSet phldrT="[Text]"/>
      <dgm:spPr/>
      <dgm:t>
        <a:bodyPr/>
        <a:lstStyle/>
        <a:p>
          <a:r>
            <a:rPr lang="en-US" dirty="0" err="1" smtClean="0"/>
            <a:t>Minggu</a:t>
          </a:r>
          <a:r>
            <a:rPr lang="en-US" dirty="0" smtClean="0"/>
            <a:t> 1</a:t>
          </a:r>
        </a:p>
        <a:p>
          <a:r>
            <a:rPr lang="en-US" dirty="0" smtClean="0"/>
            <a:t>AGUSTUS</a:t>
          </a:r>
          <a:endParaRPr lang="en-US" dirty="0"/>
        </a:p>
      </dgm:t>
    </dgm:pt>
    <dgm:pt modelId="{AD5C5097-66F5-2D4B-BC71-2895D6857F04}" type="parTrans" cxnId="{60DA7E8E-9288-1B43-B394-8290BB04FFE1}">
      <dgm:prSet/>
      <dgm:spPr/>
      <dgm:t>
        <a:bodyPr/>
        <a:lstStyle/>
        <a:p>
          <a:endParaRPr lang="en-US"/>
        </a:p>
      </dgm:t>
    </dgm:pt>
    <dgm:pt modelId="{C09D8918-244E-A14B-8AD3-CD4CA8C26408}" type="sibTrans" cxnId="{60DA7E8E-9288-1B43-B394-8290BB04FFE1}">
      <dgm:prSet/>
      <dgm:spPr/>
      <dgm:t>
        <a:bodyPr/>
        <a:lstStyle/>
        <a:p>
          <a:endParaRPr lang="en-US"/>
        </a:p>
      </dgm:t>
    </dgm:pt>
    <dgm:pt modelId="{59C9E341-F74E-E746-AD95-6974DD387CCE}">
      <dgm:prSet phldrT="[Text]"/>
      <dgm:spPr/>
      <dgm:t>
        <a:bodyPr/>
        <a:lstStyle/>
        <a:p>
          <a:r>
            <a:rPr lang="en-US" dirty="0" err="1" smtClean="0"/>
            <a:t>Progres</a:t>
          </a:r>
          <a:r>
            <a:rPr lang="en-US" dirty="0" smtClean="0"/>
            <a:t> program </a:t>
          </a:r>
          <a:r>
            <a:rPr lang="en-US" dirty="0" err="1" smtClean="0"/>
            <a:t>tambahan</a:t>
          </a:r>
          <a:endParaRPr lang="en-US" dirty="0"/>
        </a:p>
      </dgm:t>
    </dgm:pt>
    <dgm:pt modelId="{113FCDFE-3408-CB48-A67D-2CF1677E30A8}" type="parTrans" cxnId="{9AFA9BF4-BDCB-C94E-BF46-C98DA8E051F2}">
      <dgm:prSet/>
      <dgm:spPr/>
      <dgm:t>
        <a:bodyPr/>
        <a:lstStyle/>
        <a:p>
          <a:endParaRPr lang="en-US"/>
        </a:p>
      </dgm:t>
    </dgm:pt>
    <dgm:pt modelId="{ED100ED2-7D55-BC41-AFC5-DBAD6BEF1725}" type="sibTrans" cxnId="{9AFA9BF4-BDCB-C94E-BF46-C98DA8E051F2}">
      <dgm:prSet/>
      <dgm:spPr/>
      <dgm:t>
        <a:bodyPr/>
        <a:lstStyle/>
        <a:p>
          <a:endParaRPr lang="en-US"/>
        </a:p>
      </dgm:t>
    </dgm:pt>
    <dgm:pt modelId="{E6C7F4E5-B3EA-0846-A11F-DEBA7E8B851F}">
      <dgm:prSet phldrT="[Text]"/>
      <dgm:spPr/>
      <dgm:t>
        <a:bodyPr/>
        <a:lstStyle/>
        <a:p>
          <a:r>
            <a:rPr lang="en-US" dirty="0" smtClean="0"/>
            <a:t>Draft </a:t>
          </a:r>
          <a:r>
            <a:rPr lang="en-US" dirty="0" err="1" smtClean="0"/>
            <a:t>semnaskat</a:t>
          </a:r>
          <a:endParaRPr lang="en-US" dirty="0"/>
        </a:p>
      </dgm:t>
    </dgm:pt>
    <dgm:pt modelId="{700F5494-8904-744E-983D-F42CB47DA1D7}" type="parTrans" cxnId="{7B2712D9-6008-EE47-A370-041D467CA078}">
      <dgm:prSet/>
      <dgm:spPr/>
      <dgm:t>
        <a:bodyPr/>
        <a:lstStyle/>
        <a:p>
          <a:endParaRPr lang="en-US"/>
        </a:p>
      </dgm:t>
    </dgm:pt>
    <dgm:pt modelId="{BB2FC025-FAE1-5540-AE95-90856FDD5D4A}" type="sibTrans" cxnId="{7B2712D9-6008-EE47-A370-041D467CA078}">
      <dgm:prSet/>
      <dgm:spPr/>
      <dgm:t>
        <a:bodyPr/>
        <a:lstStyle/>
        <a:p>
          <a:endParaRPr lang="en-US"/>
        </a:p>
      </dgm:t>
    </dgm:pt>
    <dgm:pt modelId="{3B6AC474-D970-EA46-98BC-00337E4128DB}">
      <dgm:prSet phldrT="[Text]"/>
      <dgm:spPr/>
      <dgm:t>
        <a:bodyPr/>
        <a:lstStyle/>
        <a:p>
          <a:r>
            <a:rPr lang="en-US" dirty="0" err="1" smtClean="0"/>
            <a:t>Penyerahan</a:t>
          </a:r>
          <a:r>
            <a:rPr lang="en-US" dirty="0" smtClean="0"/>
            <a:t> </a:t>
          </a:r>
          <a:r>
            <a:rPr lang="en-US" dirty="0" err="1" smtClean="0"/>
            <a:t>nilai</a:t>
          </a:r>
          <a:r>
            <a:rPr lang="en-US" dirty="0" smtClean="0"/>
            <a:t> </a:t>
          </a:r>
          <a:r>
            <a:rPr lang="en-US" dirty="0" err="1" smtClean="0"/>
            <a:t>ke</a:t>
          </a:r>
          <a:r>
            <a:rPr lang="en-US" dirty="0" smtClean="0"/>
            <a:t> </a:t>
          </a:r>
          <a:r>
            <a:rPr lang="en-US" dirty="0" err="1" smtClean="0"/>
            <a:t>panitia</a:t>
          </a:r>
          <a:r>
            <a:rPr lang="en-US" dirty="0" smtClean="0"/>
            <a:t> KKN</a:t>
          </a:r>
          <a:endParaRPr lang="en-US" dirty="0"/>
        </a:p>
      </dgm:t>
    </dgm:pt>
    <dgm:pt modelId="{80326E9B-0D8C-C249-A031-4E680960F374}" type="parTrans" cxnId="{EF31D63C-FEBA-224D-A2C9-1982767A4995}">
      <dgm:prSet/>
      <dgm:spPr/>
      <dgm:t>
        <a:bodyPr/>
        <a:lstStyle/>
        <a:p>
          <a:endParaRPr lang="en-US"/>
        </a:p>
      </dgm:t>
    </dgm:pt>
    <dgm:pt modelId="{F2F0759D-37B7-1949-BDF7-4435FEDD6370}" type="sibTrans" cxnId="{EF31D63C-FEBA-224D-A2C9-1982767A4995}">
      <dgm:prSet/>
      <dgm:spPr/>
      <dgm:t>
        <a:bodyPr/>
        <a:lstStyle/>
        <a:p>
          <a:endParaRPr lang="en-US"/>
        </a:p>
      </dgm:t>
    </dgm:pt>
    <dgm:pt modelId="{D6418654-6320-934C-92A4-CA80411D41EF}">
      <dgm:prSet phldrT="[Text]"/>
      <dgm:spPr/>
      <dgm:t>
        <a:bodyPr/>
        <a:lstStyle/>
        <a:p>
          <a:endParaRPr lang="en-US" dirty="0"/>
        </a:p>
      </dgm:t>
    </dgm:pt>
    <dgm:pt modelId="{4A39917B-2B2E-B448-87BC-58D525B8CCF7}" type="parTrans" cxnId="{01D1B6FE-86F7-8C47-AF39-3CEE0E5BF0B4}">
      <dgm:prSet/>
      <dgm:spPr/>
      <dgm:t>
        <a:bodyPr/>
        <a:lstStyle/>
        <a:p>
          <a:endParaRPr lang="en-US"/>
        </a:p>
      </dgm:t>
    </dgm:pt>
    <dgm:pt modelId="{81F35114-4EDE-2F40-A1B9-6067822BBDF8}" type="sibTrans" cxnId="{01D1B6FE-86F7-8C47-AF39-3CEE0E5BF0B4}">
      <dgm:prSet/>
      <dgm:spPr/>
      <dgm:t>
        <a:bodyPr/>
        <a:lstStyle/>
        <a:p>
          <a:endParaRPr lang="en-US"/>
        </a:p>
      </dgm:t>
    </dgm:pt>
    <dgm:pt modelId="{7E3EE657-86BF-7D4E-A924-A9BAE3BEF3FF}">
      <dgm:prSet phldrT="[Text]"/>
      <dgm:spPr/>
      <dgm:t>
        <a:bodyPr/>
        <a:lstStyle/>
        <a:p>
          <a:r>
            <a:rPr lang="en-US" dirty="0" smtClean="0"/>
            <a:t>UMJ </a:t>
          </a:r>
          <a:r>
            <a:rPr lang="en-US" dirty="0" err="1" smtClean="0"/>
            <a:t>Peduli</a:t>
          </a:r>
          <a:endParaRPr lang="en-US" dirty="0"/>
        </a:p>
      </dgm:t>
    </dgm:pt>
    <dgm:pt modelId="{673ADAB0-DE52-CC40-8622-A7D4607592B2}" type="parTrans" cxnId="{88A287E8-42BD-0743-8963-34070960FA88}">
      <dgm:prSet/>
      <dgm:spPr/>
      <dgm:t>
        <a:bodyPr/>
        <a:lstStyle/>
        <a:p>
          <a:endParaRPr lang="en-US"/>
        </a:p>
      </dgm:t>
    </dgm:pt>
    <dgm:pt modelId="{D17D1C54-D21B-FA46-BA65-4A6BB8C62215}" type="sibTrans" cxnId="{88A287E8-42BD-0743-8963-34070960FA88}">
      <dgm:prSet/>
      <dgm:spPr/>
      <dgm:t>
        <a:bodyPr/>
        <a:lstStyle/>
        <a:p>
          <a:endParaRPr lang="en-US"/>
        </a:p>
      </dgm:t>
    </dgm:pt>
    <dgm:pt modelId="{2208EAD4-2C16-7847-B530-8A9452DF65F5}">
      <dgm:prSet phldrT="[Text]"/>
      <dgm:spPr/>
      <dgm:t>
        <a:bodyPr/>
        <a:lstStyle/>
        <a:p>
          <a:r>
            <a:rPr lang="en-US" dirty="0" smtClean="0"/>
            <a:t>Upload program </a:t>
          </a:r>
          <a:r>
            <a:rPr lang="en-US" dirty="0" err="1" smtClean="0"/>
            <a:t>tambahan</a:t>
          </a:r>
          <a:r>
            <a:rPr lang="en-US" dirty="0" smtClean="0"/>
            <a:t> </a:t>
          </a:r>
          <a:r>
            <a:rPr lang="en-US" dirty="0" err="1" smtClean="0"/>
            <a:t>melalui</a:t>
          </a:r>
          <a:r>
            <a:rPr lang="en-US" dirty="0" smtClean="0"/>
            <a:t> </a:t>
          </a:r>
          <a:r>
            <a:rPr lang="en-US" dirty="0" err="1" smtClean="0"/>
            <a:t>medsos</a:t>
          </a:r>
          <a:endParaRPr lang="en-US" dirty="0"/>
        </a:p>
      </dgm:t>
    </dgm:pt>
    <dgm:pt modelId="{DA77BD2E-9390-F445-8C42-C429F9D4CC98}" type="parTrans" cxnId="{4BE24C40-D0B3-954C-B569-07DD57894883}">
      <dgm:prSet/>
      <dgm:spPr/>
      <dgm:t>
        <a:bodyPr/>
        <a:lstStyle/>
        <a:p>
          <a:endParaRPr lang="en-US"/>
        </a:p>
      </dgm:t>
    </dgm:pt>
    <dgm:pt modelId="{759B2F39-E06F-6E4E-853B-6963DA183528}" type="sibTrans" cxnId="{4BE24C40-D0B3-954C-B569-07DD57894883}">
      <dgm:prSet/>
      <dgm:spPr/>
      <dgm:t>
        <a:bodyPr/>
        <a:lstStyle/>
        <a:p>
          <a:endParaRPr lang="en-US"/>
        </a:p>
      </dgm:t>
    </dgm:pt>
    <dgm:pt modelId="{E95E1B65-9B8F-9947-BB40-422EA34785E7}" type="pres">
      <dgm:prSet presAssocID="{3AF30FC0-9BEB-E344-B21E-1714AD446E96}" presName="Name0" presStyleCnt="0">
        <dgm:presLayoutVars>
          <dgm:dir/>
          <dgm:animLvl val="lvl"/>
          <dgm:resizeHandles val="exact"/>
        </dgm:presLayoutVars>
      </dgm:prSet>
      <dgm:spPr/>
      <dgm:t>
        <a:bodyPr/>
        <a:lstStyle/>
        <a:p>
          <a:endParaRPr lang="en-US"/>
        </a:p>
      </dgm:t>
    </dgm:pt>
    <dgm:pt modelId="{AB7AC58E-DD1C-054B-B2FB-5FA448C18598}" type="pres">
      <dgm:prSet presAssocID="{3AF30FC0-9BEB-E344-B21E-1714AD446E96}" presName="tSp" presStyleCnt="0"/>
      <dgm:spPr/>
    </dgm:pt>
    <dgm:pt modelId="{424D416F-6709-604B-98C6-07C2DE64E9DA}" type="pres">
      <dgm:prSet presAssocID="{3AF30FC0-9BEB-E344-B21E-1714AD446E96}" presName="bSp" presStyleCnt="0"/>
      <dgm:spPr/>
    </dgm:pt>
    <dgm:pt modelId="{68A003EC-0604-B74C-B22B-767D806C98B1}" type="pres">
      <dgm:prSet presAssocID="{3AF30FC0-9BEB-E344-B21E-1714AD446E96}" presName="process" presStyleCnt="0"/>
      <dgm:spPr/>
    </dgm:pt>
    <dgm:pt modelId="{BE585B70-E181-A046-9D01-0BDAF166A57B}" type="pres">
      <dgm:prSet presAssocID="{2122D7A7-B74F-0E41-883B-BC2E46B66035}" presName="composite1" presStyleCnt="0"/>
      <dgm:spPr/>
    </dgm:pt>
    <dgm:pt modelId="{CD3C4232-D697-BC49-BDB0-34CBACA244AF}" type="pres">
      <dgm:prSet presAssocID="{2122D7A7-B74F-0E41-883B-BC2E46B66035}" presName="dummyNode1" presStyleLbl="node1" presStyleIdx="0" presStyleCnt="5"/>
      <dgm:spPr/>
    </dgm:pt>
    <dgm:pt modelId="{9FDBE613-9A00-2541-9A4F-215636C00E60}" type="pres">
      <dgm:prSet presAssocID="{2122D7A7-B74F-0E41-883B-BC2E46B66035}" presName="childNode1" presStyleLbl="bgAcc1" presStyleIdx="0" presStyleCnt="5">
        <dgm:presLayoutVars>
          <dgm:bulletEnabled val="1"/>
        </dgm:presLayoutVars>
      </dgm:prSet>
      <dgm:spPr/>
      <dgm:t>
        <a:bodyPr/>
        <a:lstStyle/>
        <a:p>
          <a:endParaRPr lang="en-US"/>
        </a:p>
      </dgm:t>
    </dgm:pt>
    <dgm:pt modelId="{818A1A35-C92F-7441-BFC6-98B63E590886}" type="pres">
      <dgm:prSet presAssocID="{2122D7A7-B74F-0E41-883B-BC2E46B66035}" presName="childNode1tx" presStyleLbl="bgAcc1" presStyleIdx="0" presStyleCnt="5">
        <dgm:presLayoutVars>
          <dgm:bulletEnabled val="1"/>
        </dgm:presLayoutVars>
      </dgm:prSet>
      <dgm:spPr/>
      <dgm:t>
        <a:bodyPr/>
        <a:lstStyle/>
        <a:p>
          <a:endParaRPr lang="en-US"/>
        </a:p>
      </dgm:t>
    </dgm:pt>
    <dgm:pt modelId="{C3AAFA8A-576A-CA4F-8E8D-D72434A50A53}" type="pres">
      <dgm:prSet presAssocID="{2122D7A7-B74F-0E41-883B-BC2E46B66035}" presName="parentNode1" presStyleLbl="node1" presStyleIdx="0" presStyleCnt="5">
        <dgm:presLayoutVars>
          <dgm:chMax val="1"/>
          <dgm:bulletEnabled val="1"/>
        </dgm:presLayoutVars>
      </dgm:prSet>
      <dgm:spPr/>
      <dgm:t>
        <a:bodyPr/>
        <a:lstStyle/>
        <a:p>
          <a:endParaRPr lang="en-US"/>
        </a:p>
      </dgm:t>
    </dgm:pt>
    <dgm:pt modelId="{A2D32949-72AD-8E46-88FB-206900939DC3}" type="pres">
      <dgm:prSet presAssocID="{2122D7A7-B74F-0E41-883B-BC2E46B66035}" presName="connSite1" presStyleCnt="0"/>
      <dgm:spPr/>
    </dgm:pt>
    <dgm:pt modelId="{4D210302-1C90-C84E-8B02-B1089F6224AB}" type="pres">
      <dgm:prSet presAssocID="{23D6891C-356A-FA48-B1C6-BB0CB1D9D696}" presName="Name9" presStyleLbl="sibTrans2D1" presStyleIdx="0" presStyleCnt="4"/>
      <dgm:spPr/>
      <dgm:t>
        <a:bodyPr/>
        <a:lstStyle/>
        <a:p>
          <a:endParaRPr lang="en-US"/>
        </a:p>
      </dgm:t>
    </dgm:pt>
    <dgm:pt modelId="{7AE9473F-6D31-D841-B9EB-F704C56E2C9E}" type="pres">
      <dgm:prSet presAssocID="{1E2C2C7C-2413-7B4B-8FB0-6A66B8848020}" presName="composite2" presStyleCnt="0"/>
      <dgm:spPr/>
    </dgm:pt>
    <dgm:pt modelId="{F676D259-9C54-3F47-B80F-5D5F05727E7C}" type="pres">
      <dgm:prSet presAssocID="{1E2C2C7C-2413-7B4B-8FB0-6A66B8848020}" presName="dummyNode2" presStyleLbl="node1" presStyleIdx="0" presStyleCnt="5"/>
      <dgm:spPr/>
    </dgm:pt>
    <dgm:pt modelId="{BABD39EA-A2A0-F044-BEA5-FFFA26B99552}" type="pres">
      <dgm:prSet presAssocID="{1E2C2C7C-2413-7B4B-8FB0-6A66B8848020}" presName="childNode2" presStyleLbl="bgAcc1" presStyleIdx="1" presStyleCnt="5" custScaleX="119578" custScaleY="106633">
        <dgm:presLayoutVars>
          <dgm:bulletEnabled val="1"/>
        </dgm:presLayoutVars>
      </dgm:prSet>
      <dgm:spPr/>
      <dgm:t>
        <a:bodyPr/>
        <a:lstStyle/>
        <a:p>
          <a:endParaRPr lang="en-US"/>
        </a:p>
      </dgm:t>
    </dgm:pt>
    <dgm:pt modelId="{27C35155-79DE-6F46-A4E4-D271ADFB30D4}" type="pres">
      <dgm:prSet presAssocID="{1E2C2C7C-2413-7B4B-8FB0-6A66B8848020}" presName="childNode2tx" presStyleLbl="bgAcc1" presStyleIdx="1" presStyleCnt="5">
        <dgm:presLayoutVars>
          <dgm:bulletEnabled val="1"/>
        </dgm:presLayoutVars>
      </dgm:prSet>
      <dgm:spPr/>
      <dgm:t>
        <a:bodyPr/>
        <a:lstStyle/>
        <a:p>
          <a:endParaRPr lang="en-US"/>
        </a:p>
      </dgm:t>
    </dgm:pt>
    <dgm:pt modelId="{6099A24F-1E79-EC45-A7A9-20F9C2AF32F4}" type="pres">
      <dgm:prSet presAssocID="{1E2C2C7C-2413-7B4B-8FB0-6A66B8848020}" presName="parentNode2" presStyleLbl="node1" presStyleIdx="1" presStyleCnt="5">
        <dgm:presLayoutVars>
          <dgm:chMax val="0"/>
          <dgm:bulletEnabled val="1"/>
        </dgm:presLayoutVars>
      </dgm:prSet>
      <dgm:spPr/>
      <dgm:t>
        <a:bodyPr/>
        <a:lstStyle/>
        <a:p>
          <a:endParaRPr lang="en-US"/>
        </a:p>
      </dgm:t>
    </dgm:pt>
    <dgm:pt modelId="{7FD04FD4-9332-FC49-A4EE-40382FFCF563}" type="pres">
      <dgm:prSet presAssocID="{1E2C2C7C-2413-7B4B-8FB0-6A66B8848020}" presName="connSite2" presStyleCnt="0"/>
      <dgm:spPr/>
    </dgm:pt>
    <dgm:pt modelId="{E778F3FC-7CCA-A54C-8DA5-006A32B84660}" type="pres">
      <dgm:prSet presAssocID="{2EEFA752-8D80-6C49-A3EA-2A81A5D204D3}" presName="Name18" presStyleLbl="sibTrans2D1" presStyleIdx="1" presStyleCnt="4"/>
      <dgm:spPr/>
      <dgm:t>
        <a:bodyPr/>
        <a:lstStyle/>
        <a:p>
          <a:endParaRPr lang="en-US"/>
        </a:p>
      </dgm:t>
    </dgm:pt>
    <dgm:pt modelId="{F81CE176-215C-E745-9A13-4B6785BE5803}" type="pres">
      <dgm:prSet presAssocID="{8FCFC2AB-F6B6-C34F-B911-53ADFA4EC3AD}" presName="composite1" presStyleCnt="0"/>
      <dgm:spPr/>
    </dgm:pt>
    <dgm:pt modelId="{A44361BB-B6C8-CB4D-BBD9-BCE62DADC61B}" type="pres">
      <dgm:prSet presAssocID="{8FCFC2AB-F6B6-C34F-B911-53ADFA4EC3AD}" presName="dummyNode1" presStyleLbl="node1" presStyleIdx="1" presStyleCnt="5"/>
      <dgm:spPr/>
    </dgm:pt>
    <dgm:pt modelId="{C2212D60-7D45-5647-B302-865803B4303F}" type="pres">
      <dgm:prSet presAssocID="{8FCFC2AB-F6B6-C34F-B911-53ADFA4EC3AD}" presName="childNode1" presStyleLbl="bgAcc1" presStyleIdx="2" presStyleCnt="5" custScaleX="118689">
        <dgm:presLayoutVars>
          <dgm:bulletEnabled val="1"/>
        </dgm:presLayoutVars>
      </dgm:prSet>
      <dgm:spPr/>
      <dgm:t>
        <a:bodyPr/>
        <a:lstStyle/>
        <a:p>
          <a:endParaRPr lang="en-US"/>
        </a:p>
      </dgm:t>
    </dgm:pt>
    <dgm:pt modelId="{7D74B813-E24C-904B-8C71-CA54B78D4723}" type="pres">
      <dgm:prSet presAssocID="{8FCFC2AB-F6B6-C34F-B911-53ADFA4EC3AD}" presName="childNode1tx" presStyleLbl="bgAcc1" presStyleIdx="2" presStyleCnt="5">
        <dgm:presLayoutVars>
          <dgm:bulletEnabled val="1"/>
        </dgm:presLayoutVars>
      </dgm:prSet>
      <dgm:spPr/>
      <dgm:t>
        <a:bodyPr/>
        <a:lstStyle/>
        <a:p>
          <a:endParaRPr lang="en-US"/>
        </a:p>
      </dgm:t>
    </dgm:pt>
    <dgm:pt modelId="{26C594A5-B93A-8A47-9E7D-189E622E0B97}" type="pres">
      <dgm:prSet presAssocID="{8FCFC2AB-F6B6-C34F-B911-53ADFA4EC3AD}" presName="parentNode1" presStyleLbl="node1" presStyleIdx="2" presStyleCnt="5">
        <dgm:presLayoutVars>
          <dgm:chMax val="1"/>
          <dgm:bulletEnabled val="1"/>
        </dgm:presLayoutVars>
      </dgm:prSet>
      <dgm:spPr/>
      <dgm:t>
        <a:bodyPr/>
        <a:lstStyle/>
        <a:p>
          <a:endParaRPr lang="en-US"/>
        </a:p>
      </dgm:t>
    </dgm:pt>
    <dgm:pt modelId="{FC073A0E-5EFD-F749-A200-F0264186A249}" type="pres">
      <dgm:prSet presAssocID="{8FCFC2AB-F6B6-C34F-B911-53ADFA4EC3AD}" presName="connSite1" presStyleCnt="0"/>
      <dgm:spPr/>
    </dgm:pt>
    <dgm:pt modelId="{6AB93912-C9ED-E040-B5D0-6A874500D3DA}" type="pres">
      <dgm:prSet presAssocID="{CC7FC0DC-B1B1-494E-ACD0-8070B9BAA004}" presName="Name9" presStyleLbl="sibTrans2D1" presStyleIdx="2" presStyleCnt="4"/>
      <dgm:spPr/>
      <dgm:t>
        <a:bodyPr/>
        <a:lstStyle/>
        <a:p>
          <a:endParaRPr lang="en-US"/>
        </a:p>
      </dgm:t>
    </dgm:pt>
    <dgm:pt modelId="{BF675256-12F0-8346-B453-C154E8621428}" type="pres">
      <dgm:prSet presAssocID="{9DBB4F13-55EE-2D46-9827-491D4756D964}" presName="composite2" presStyleCnt="0"/>
      <dgm:spPr/>
    </dgm:pt>
    <dgm:pt modelId="{FC957445-2F50-A843-A2E5-0B1612154B4A}" type="pres">
      <dgm:prSet presAssocID="{9DBB4F13-55EE-2D46-9827-491D4756D964}" presName="dummyNode2" presStyleLbl="node1" presStyleIdx="2" presStyleCnt="5"/>
      <dgm:spPr/>
    </dgm:pt>
    <dgm:pt modelId="{A4244094-16D3-8A47-9E00-D70A54ACEAAE}" type="pres">
      <dgm:prSet presAssocID="{9DBB4F13-55EE-2D46-9827-491D4756D964}" presName="childNode2" presStyleLbl="bgAcc1" presStyleIdx="3" presStyleCnt="5" custScaleX="121486">
        <dgm:presLayoutVars>
          <dgm:bulletEnabled val="1"/>
        </dgm:presLayoutVars>
      </dgm:prSet>
      <dgm:spPr/>
      <dgm:t>
        <a:bodyPr/>
        <a:lstStyle/>
        <a:p>
          <a:endParaRPr lang="en-US"/>
        </a:p>
      </dgm:t>
    </dgm:pt>
    <dgm:pt modelId="{F2EC8EF9-B2CA-7641-A4AE-226BDA5A5246}" type="pres">
      <dgm:prSet presAssocID="{9DBB4F13-55EE-2D46-9827-491D4756D964}" presName="childNode2tx" presStyleLbl="bgAcc1" presStyleIdx="3" presStyleCnt="5">
        <dgm:presLayoutVars>
          <dgm:bulletEnabled val="1"/>
        </dgm:presLayoutVars>
      </dgm:prSet>
      <dgm:spPr/>
      <dgm:t>
        <a:bodyPr/>
        <a:lstStyle/>
        <a:p>
          <a:endParaRPr lang="en-US"/>
        </a:p>
      </dgm:t>
    </dgm:pt>
    <dgm:pt modelId="{A390E06A-0D8E-924A-955A-09E2B8BFBB0E}" type="pres">
      <dgm:prSet presAssocID="{9DBB4F13-55EE-2D46-9827-491D4756D964}" presName="parentNode2" presStyleLbl="node1" presStyleIdx="3" presStyleCnt="5">
        <dgm:presLayoutVars>
          <dgm:chMax val="0"/>
          <dgm:bulletEnabled val="1"/>
        </dgm:presLayoutVars>
      </dgm:prSet>
      <dgm:spPr/>
      <dgm:t>
        <a:bodyPr/>
        <a:lstStyle/>
        <a:p>
          <a:endParaRPr lang="en-US"/>
        </a:p>
      </dgm:t>
    </dgm:pt>
    <dgm:pt modelId="{A38F643F-A6DD-4849-8FD8-BBB1E042FF1E}" type="pres">
      <dgm:prSet presAssocID="{9DBB4F13-55EE-2D46-9827-491D4756D964}" presName="connSite2" presStyleCnt="0"/>
      <dgm:spPr/>
    </dgm:pt>
    <dgm:pt modelId="{7E519B2C-C484-6B4E-B567-D0BE79A942DF}" type="pres">
      <dgm:prSet presAssocID="{FA69FA33-D16A-0B4E-9140-8FD553BFBF6A}" presName="Name18" presStyleLbl="sibTrans2D1" presStyleIdx="3" presStyleCnt="4"/>
      <dgm:spPr/>
      <dgm:t>
        <a:bodyPr/>
        <a:lstStyle/>
        <a:p>
          <a:endParaRPr lang="en-US"/>
        </a:p>
      </dgm:t>
    </dgm:pt>
    <dgm:pt modelId="{ED9C068E-E4DB-034A-81B6-47C54ECE7920}" type="pres">
      <dgm:prSet presAssocID="{C532E434-4F89-4C46-ADCC-86DBC421725E}" presName="composite1" presStyleCnt="0"/>
      <dgm:spPr/>
    </dgm:pt>
    <dgm:pt modelId="{FA6EF6FE-4B34-9D42-B79F-BCB92EA95213}" type="pres">
      <dgm:prSet presAssocID="{C532E434-4F89-4C46-ADCC-86DBC421725E}" presName="dummyNode1" presStyleLbl="node1" presStyleIdx="3" presStyleCnt="5"/>
      <dgm:spPr/>
    </dgm:pt>
    <dgm:pt modelId="{FF9F8910-9FEB-6E45-9406-4C38AAE5BFA0}" type="pres">
      <dgm:prSet presAssocID="{C532E434-4F89-4C46-ADCC-86DBC421725E}" presName="childNode1" presStyleLbl="bgAcc1" presStyleIdx="4" presStyleCnt="5">
        <dgm:presLayoutVars>
          <dgm:bulletEnabled val="1"/>
        </dgm:presLayoutVars>
      </dgm:prSet>
      <dgm:spPr/>
      <dgm:t>
        <a:bodyPr/>
        <a:lstStyle/>
        <a:p>
          <a:endParaRPr lang="en-US"/>
        </a:p>
      </dgm:t>
    </dgm:pt>
    <dgm:pt modelId="{D03AF8BD-0051-6F4E-A863-BFA5842122BB}" type="pres">
      <dgm:prSet presAssocID="{C532E434-4F89-4C46-ADCC-86DBC421725E}" presName="childNode1tx" presStyleLbl="bgAcc1" presStyleIdx="4" presStyleCnt="5">
        <dgm:presLayoutVars>
          <dgm:bulletEnabled val="1"/>
        </dgm:presLayoutVars>
      </dgm:prSet>
      <dgm:spPr/>
      <dgm:t>
        <a:bodyPr/>
        <a:lstStyle/>
        <a:p>
          <a:endParaRPr lang="en-US"/>
        </a:p>
      </dgm:t>
    </dgm:pt>
    <dgm:pt modelId="{17F9DBF7-3AA7-974D-A506-9B17AD038409}" type="pres">
      <dgm:prSet presAssocID="{C532E434-4F89-4C46-ADCC-86DBC421725E}" presName="parentNode1" presStyleLbl="node1" presStyleIdx="4" presStyleCnt="5">
        <dgm:presLayoutVars>
          <dgm:chMax val="1"/>
          <dgm:bulletEnabled val="1"/>
        </dgm:presLayoutVars>
      </dgm:prSet>
      <dgm:spPr/>
      <dgm:t>
        <a:bodyPr/>
        <a:lstStyle/>
        <a:p>
          <a:endParaRPr lang="en-US"/>
        </a:p>
      </dgm:t>
    </dgm:pt>
    <dgm:pt modelId="{7E598976-A8F9-9047-9485-2089AF77E3A5}" type="pres">
      <dgm:prSet presAssocID="{C532E434-4F89-4C46-ADCC-86DBC421725E}" presName="connSite1" presStyleCnt="0"/>
      <dgm:spPr/>
    </dgm:pt>
  </dgm:ptLst>
  <dgm:cxnLst>
    <dgm:cxn modelId="{B6983762-A06C-F24D-8CA9-2292EF8112A0}" type="presOf" srcId="{1E2C2C7C-2413-7B4B-8FB0-6A66B8848020}" destId="{6099A24F-1E79-EC45-A7A9-20F9C2AF32F4}" srcOrd="0" destOrd="0" presId="urn:microsoft.com/office/officeart/2005/8/layout/hProcess4"/>
    <dgm:cxn modelId="{76B95EA8-C3CE-C54B-BEA3-4A25A9C3DEDF}" srcId="{C532E434-4F89-4C46-ADCC-86DBC421725E}" destId="{30A4E700-B7B0-D943-9E75-E974AE020515}" srcOrd="1" destOrd="0" parTransId="{2CB2FA28-B2FD-EF44-99FC-F44236701050}" sibTransId="{F7EFDBF1-939D-7C4B-A8C8-874F5AAE4111}"/>
    <dgm:cxn modelId="{5EB17014-AB8F-0A49-B25D-D412A03F5EAD}" type="presOf" srcId="{FA69FA33-D16A-0B4E-9140-8FD553BFBF6A}" destId="{7E519B2C-C484-6B4E-B567-D0BE79A942DF}" srcOrd="0" destOrd="0" presId="urn:microsoft.com/office/officeart/2005/8/layout/hProcess4"/>
    <dgm:cxn modelId="{D22B2E48-0201-5D4A-B6E2-D9BDF01D2E40}" type="presOf" srcId="{0A772959-4D72-1349-9F22-76CE1DDF8527}" destId="{A4244094-16D3-8A47-9E00-D70A54ACEAAE}" srcOrd="0" destOrd="0" presId="urn:microsoft.com/office/officeart/2005/8/layout/hProcess4"/>
    <dgm:cxn modelId="{22F954AA-4E67-0647-AFE5-A7046430F835}" type="presOf" srcId="{999E833F-5133-6244-800A-5EEBDBBAD548}" destId="{C2212D60-7D45-5647-B302-865803B4303F}" srcOrd="0" destOrd="0" presId="urn:microsoft.com/office/officeart/2005/8/layout/hProcess4"/>
    <dgm:cxn modelId="{A6DD2AAA-ED95-A141-AAB8-002EBB2C8F21}" srcId="{3AF30FC0-9BEB-E344-B21E-1714AD446E96}" destId="{9DBB4F13-55EE-2D46-9827-491D4756D964}" srcOrd="3" destOrd="0" parTransId="{1BD16A5F-D458-2848-B5C9-429D1C4932B7}" sibTransId="{FA69FA33-D16A-0B4E-9140-8FD553BFBF6A}"/>
    <dgm:cxn modelId="{7B716F3C-A93E-2043-89D6-9E87D1DF32B1}" type="presOf" srcId="{59C9E341-F74E-E746-AD95-6974DD387CCE}" destId="{C2212D60-7D45-5647-B302-865803B4303F}" srcOrd="0" destOrd="2" presId="urn:microsoft.com/office/officeart/2005/8/layout/hProcess4"/>
    <dgm:cxn modelId="{DAB2CC76-D031-3E4A-AE38-C24BB8679B32}" type="presOf" srcId="{CA19BD9A-B631-774F-9CFB-9ABB1D8F3F28}" destId="{818A1A35-C92F-7441-BFC6-98B63E590886}" srcOrd="1" destOrd="1" presId="urn:microsoft.com/office/officeart/2005/8/layout/hProcess4"/>
    <dgm:cxn modelId="{F6C67182-4CD1-E045-BAA8-1D1166CA09CF}" type="presOf" srcId="{CA19BD9A-B631-774F-9CFB-9ABB1D8F3F28}" destId="{9FDBE613-9A00-2541-9A4F-215636C00E60}" srcOrd="0" destOrd="1" presId="urn:microsoft.com/office/officeart/2005/8/layout/hProcess4"/>
    <dgm:cxn modelId="{BF49FDFC-BF79-EE48-9D5D-D177D907E35D}" type="presOf" srcId="{2EEFA752-8D80-6C49-A3EA-2A81A5D204D3}" destId="{E778F3FC-7CCA-A54C-8DA5-006A32B84660}" srcOrd="0" destOrd="0" presId="urn:microsoft.com/office/officeart/2005/8/layout/hProcess4"/>
    <dgm:cxn modelId="{478EDEB9-331C-7B4F-8399-9C0097258AC0}" type="presOf" srcId="{D6418654-6320-934C-92A4-CA80411D41EF}" destId="{D03AF8BD-0051-6F4E-A863-BFA5842122BB}" srcOrd="1" destOrd="0" presId="urn:microsoft.com/office/officeart/2005/8/layout/hProcess4"/>
    <dgm:cxn modelId="{EF31D63C-FEBA-224D-A2C9-1982767A4995}" srcId="{C532E434-4F89-4C46-ADCC-86DBC421725E}" destId="{3B6AC474-D970-EA46-98BC-00337E4128DB}" srcOrd="2" destOrd="0" parTransId="{80326E9B-0D8C-C249-A031-4E680960F374}" sibTransId="{F2F0759D-37B7-1949-BDF7-4435FEDD6370}"/>
    <dgm:cxn modelId="{AF0CE8D1-6DB6-1043-BB04-3CB923F18D7B}" type="presOf" srcId="{30A4E700-B7B0-D943-9E75-E974AE020515}" destId="{FF9F8910-9FEB-6E45-9406-4C38AAE5BFA0}" srcOrd="0" destOrd="1" presId="urn:microsoft.com/office/officeart/2005/8/layout/hProcess4"/>
    <dgm:cxn modelId="{C4CDE27E-672A-574E-8AD5-5DAD1E3C4725}" type="presOf" srcId="{E6C7F4E5-B3EA-0846-A11F-DEBA7E8B851F}" destId="{F2EC8EF9-B2CA-7641-A4AE-226BDA5A5246}" srcOrd="1" destOrd="1" presId="urn:microsoft.com/office/officeart/2005/8/layout/hProcess4"/>
    <dgm:cxn modelId="{3F8AE1D1-3A93-CA49-8D46-D1001F0C3C8A}" srcId="{1E2C2C7C-2413-7B4B-8FB0-6A66B8848020}" destId="{0B49E9E9-13C3-0047-92E1-3F2130AA1F7E}" srcOrd="0" destOrd="0" parTransId="{F764761D-648D-5941-B542-70C98F6D64AE}" sibTransId="{0113BC13-1509-124E-BAFE-9924F88D8984}"/>
    <dgm:cxn modelId="{AD551465-5BF6-0543-8375-FB38DCE43D52}" srcId="{2122D7A7-B74F-0E41-883B-BC2E46B66035}" destId="{CA19BD9A-B631-774F-9CFB-9ABB1D8F3F28}" srcOrd="1" destOrd="0" parTransId="{C0C49D29-963A-D84D-A9E8-B033CD2ADD34}" sibTransId="{C3D9B92A-031F-B54A-883E-A735AE059802}"/>
    <dgm:cxn modelId="{1D3D9D98-D1BE-0043-82E6-95A4FD051513}" type="presOf" srcId="{59C9E341-F74E-E746-AD95-6974DD387CCE}" destId="{7D74B813-E24C-904B-8C71-CA54B78D4723}" srcOrd="1" destOrd="2" presId="urn:microsoft.com/office/officeart/2005/8/layout/hProcess4"/>
    <dgm:cxn modelId="{88BD2883-DB9D-4046-A830-C7A2BED8C2C8}" srcId="{8FCFC2AB-F6B6-C34F-B911-53ADFA4EC3AD}" destId="{999E833F-5133-6244-800A-5EEBDBBAD548}" srcOrd="0" destOrd="0" parTransId="{75DE3876-D1B9-5745-ACB4-EA0AFBD84DC5}" sibTransId="{3EA65FA5-884D-DD45-ADEE-824CB37671EA}"/>
    <dgm:cxn modelId="{3E5BFCFD-27DC-4149-AEFE-704D51715140}" type="presOf" srcId="{30A4E700-B7B0-D943-9E75-E974AE020515}" destId="{D03AF8BD-0051-6F4E-A863-BFA5842122BB}" srcOrd="1" destOrd="1" presId="urn:microsoft.com/office/officeart/2005/8/layout/hProcess4"/>
    <dgm:cxn modelId="{2F521A7D-C717-7744-A700-4C9649FFEA4B}" type="presOf" srcId="{CB2282C7-3ABB-0041-8E71-D5053872D4BB}" destId="{818A1A35-C92F-7441-BFC6-98B63E590886}" srcOrd="1" destOrd="2" presId="urn:microsoft.com/office/officeart/2005/8/layout/hProcess4"/>
    <dgm:cxn modelId="{3E631069-C8F2-844B-A965-4330F0148747}" type="presOf" srcId="{23D6891C-356A-FA48-B1C6-BB0CB1D9D696}" destId="{4D210302-1C90-C84E-8B02-B1089F6224AB}" srcOrd="0" destOrd="0" presId="urn:microsoft.com/office/officeart/2005/8/layout/hProcess4"/>
    <dgm:cxn modelId="{C6D71B3D-02FB-5948-B954-EB0962E0F8DD}" type="presOf" srcId="{9DBB4F13-55EE-2D46-9827-491D4756D964}" destId="{A390E06A-0D8E-924A-955A-09E2B8BFBB0E}" srcOrd="0" destOrd="0" presId="urn:microsoft.com/office/officeart/2005/8/layout/hProcess4"/>
    <dgm:cxn modelId="{01D1B6FE-86F7-8C47-AF39-3CEE0E5BF0B4}" srcId="{C532E434-4F89-4C46-ADCC-86DBC421725E}" destId="{D6418654-6320-934C-92A4-CA80411D41EF}" srcOrd="0" destOrd="0" parTransId="{4A39917B-2B2E-B448-87BC-58D525B8CCF7}" sibTransId="{81F35114-4EDE-2F40-A1B9-6067822BBDF8}"/>
    <dgm:cxn modelId="{F6941C81-02EF-DA4B-9F7D-0834E2E61EE4}" srcId="{2122D7A7-B74F-0E41-883B-BC2E46B66035}" destId="{CB2282C7-3ABB-0041-8E71-D5053872D4BB}" srcOrd="2" destOrd="0" parTransId="{5A7614BC-FA53-9340-95B1-FA768C6FCB5F}" sibTransId="{42BFCAD8-A2D5-E246-8F67-1810E237DD47}"/>
    <dgm:cxn modelId="{2A062D5E-FB4F-CA4A-886F-738AFCEE24A3}" type="presOf" srcId="{0B49E9E9-13C3-0047-92E1-3F2130AA1F7E}" destId="{BABD39EA-A2A0-F044-BEA5-FFFA26B99552}" srcOrd="0" destOrd="0" presId="urn:microsoft.com/office/officeart/2005/8/layout/hProcess4"/>
    <dgm:cxn modelId="{0B4070D1-E7E4-3846-B301-93361426855D}" type="presOf" srcId="{3B6AC474-D970-EA46-98BC-00337E4128DB}" destId="{D03AF8BD-0051-6F4E-A863-BFA5842122BB}" srcOrd="1" destOrd="2" presId="urn:microsoft.com/office/officeart/2005/8/layout/hProcess4"/>
    <dgm:cxn modelId="{8C76030F-0C8B-CF48-826B-B7DBD23CA41A}" type="presOf" srcId="{27FF6A18-92F9-BA49-A174-0254DC51AFC8}" destId="{818A1A35-C92F-7441-BFC6-98B63E590886}" srcOrd="1" destOrd="0" presId="urn:microsoft.com/office/officeart/2005/8/layout/hProcess4"/>
    <dgm:cxn modelId="{3E3B5FD2-2048-F047-90DB-EF372DBE5118}" type="presOf" srcId="{2208EAD4-2C16-7847-B530-8A9452DF65F5}" destId="{A4244094-16D3-8A47-9E00-D70A54ACEAAE}" srcOrd="0" destOrd="2" presId="urn:microsoft.com/office/officeart/2005/8/layout/hProcess4"/>
    <dgm:cxn modelId="{C8265B53-6BC6-374A-9736-5EB8B8E86A27}" type="presOf" srcId="{999E833F-5133-6244-800A-5EEBDBBAD548}" destId="{7D74B813-E24C-904B-8C71-CA54B78D4723}" srcOrd="1" destOrd="0" presId="urn:microsoft.com/office/officeart/2005/8/layout/hProcess4"/>
    <dgm:cxn modelId="{D65B0191-9E35-834A-8748-B16C87F28D35}" srcId="{3AF30FC0-9BEB-E344-B21E-1714AD446E96}" destId="{8FCFC2AB-F6B6-C34F-B911-53ADFA4EC3AD}" srcOrd="2" destOrd="0" parTransId="{BBB3DC5C-B796-E14C-B68A-DDDCD1A32552}" sibTransId="{CC7FC0DC-B1B1-494E-ACD0-8070B9BAA004}"/>
    <dgm:cxn modelId="{0A38783F-8D56-9847-B640-2728A16F8E22}" type="presOf" srcId="{7E3EE657-86BF-7D4E-A924-A9BAE3BEF3FF}" destId="{7D74B813-E24C-904B-8C71-CA54B78D4723}" srcOrd="1" destOrd="1" presId="urn:microsoft.com/office/officeart/2005/8/layout/hProcess4"/>
    <dgm:cxn modelId="{8D430473-DAF0-464E-9918-070F931B5380}" type="presOf" srcId="{D6418654-6320-934C-92A4-CA80411D41EF}" destId="{FF9F8910-9FEB-6E45-9406-4C38AAE5BFA0}" srcOrd="0" destOrd="0" presId="urn:microsoft.com/office/officeart/2005/8/layout/hProcess4"/>
    <dgm:cxn modelId="{7B2712D9-6008-EE47-A370-041D467CA078}" srcId="{9DBB4F13-55EE-2D46-9827-491D4756D964}" destId="{E6C7F4E5-B3EA-0846-A11F-DEBA7E8B851F}" srcOrd="1" destOrd="0" parTransId="{700F5494-8904-744E-983D-F42CB47DA1D7}" sibTransId="{BB2FC025-FAE1-5540-AE95-90856FDD5D4A}"/>
    <dgm:cxn modelId="{A66E435E-BBF9-7045-98C4-9CD09DE264B3}" srcId="{1E2C2C7C-2413-7B4B-8FB0-6A66B8848020}" destId="{D11886CB-35DB-D84B-A03E-9FACACF73FEA}" srcOrd="1" destOrd="0" parTransId="{5F4F1530-AF7C-3C40-A44F-C770C51D38C9}" sibTransId="{F25F7D1D-BD5F-0541-8642-D94E74FB128B}"/>
    <dgm:cxn modelId="{62A304C9-6B49-544F-8171-06C18F809076}" type="presOf" srcId="{7E3EE657-86BF-7D4E-A924-A9BAE3BEF3FF}" destId="{C2212D60-7D45-5647-B302-865803B4303F}" srcOrd="0" destOrd="1" presId="urn:microsoft.com/office/officeart/2005/8/layout/hProcess4"/>
    <dgm:cxn modelId="{4BE24C40-D0B3-954C-B569-07DD57894883}" srcId="{9DBB4F13-55EE-2D46-9827-491D4756D964}" destId="{2208EAD4-2C16-7847-B530-8A9452DF65F5}" srcOrd="2" destOrd="0" parTransId="{DA77BD2E-9390-F445-8C42-C429F9D4CC98}" sibTransId="{759B2F39-E06F-6E4E-853B-6963DA183528}"/>
    <dgm:cxn modelId="{E100B610-ACEE-3142-92B0-7D1503B53CD6}" type="presOf" srcId="{3B6AC474-D970-EA46-98BC-00337E4128DB}" destId="{FF9F8910-9FEB-6E45-9406-4C38AAE5BFA0}" srcOrd="0" destOrd="2" presId="urn:microsoft.com/office/officeart/2005/8/layout/hProcess4"/>
    <dgm:cxn modelId="{FD1F2DA0-2DE6-A54F-B7F7-9F2A5B5FF54D}" type="presOf" srcId="{2122D7A7-B74F-0E41-883B-BC2E46B66035}" destId="{C3AAFA8A-576A-CA4F-8E8D-D72434A50A53}" srcOrd="0" destOrd="0" presId="urn:microsoft.com/office/officeart/2005/8/layout/hProcess4"/>
    <dgm:cxn modelId="{D852323F-4F8F-7D4E-943C-4B589A58C3BD}" type="presOf" srcId="{8FCFC2AB-F6B6-C34F-B911-53ADFA4EC3AD}" destId="{26C594A5-B93A-8A47-9E7D-189E622E0B97}" srcOrd="0" destOrd="0" presId="urn:microsoft.com/office/officeart/2005/8/layout/hProcess4"/>
    <dgm:cxn modelId="{86BCC57F-1488-1C43-B03E-7C085108EF26}" type="presOf" srcId="{2208EAD4-2C16-7847-B530-8A9452DF65F5}" destId="{F2EC8EF9-B2CA-7641-A4AE-226BDA5A5246}" srcOrd="1" destOrd="2" presId="urn:microsoft.com/office/officeart/2005/8/layout/hProcess4"/>
    <dgm:cxn modelId="{88A287E8-42BD-0743-8963-34070960FA88}" srcId="{8FCFC2AB-F6B6-C34F-B911-53ADFA4EC3AD}" destId="{7E3EE657-86BF-7D4E-A924-A9BAE3BEF3FF}" srcOrd="1" destOrd="0" parTransId="{673ADAB0-DE52-CC40-8622-A7D4607592B2}" sibTransId="{D17D1C54-D21B-FA46-BA65-4A6BB8C62215}"/>
    <dgm:cxn modelId="{B940A61A-5DD0-DA42-83F5-861E06F143E7}" type="presOf" srcId="{0A772959-4D72-1349-9F22-76CE1DDF8527}" destId="{F2EC8EF9-B2CA-7641-A4AE-226BDA5A5246}" srcOrd="1" destOrd="0" presId="urn:microsoft.com/office/officeart/2005/8/layout/hProcess4"/>
    <dgm:cxn modelId="{CDFA34B2-AEB8-BF4A-8A66-928221B2B368}" srcId="{3AF30FC0-9BEB-E344-B21E-1714AD446E96}" destId="{2122D7A7-B74F-0E41-883B-BC2E46B66035}" srcOrd="0" destOrd="0" parTransId="{C9F58228-5CA5-4141-AC1F-88576444AA3A}" sibTransId="{23D6891C-356A-FA48-B1C6-BB0CB1D9D696}"/>
    <dgm:cxn modelId="{F641A767-7132-1640-B8BE-13A9CDBE2F0C}" type="presOf" srcId="{27FF6A18-92F9-BA49-A174-0254DC51AFC8}" destId="{9FDBE613-9A00-2541-9A4F-215636C00E60}" srcOrd="0" destOrd="0" presId="urn:microsoft.com/office/officeart/2005/8/layout/hProcess4"/>
    <dgm:cxn modelId="{CC71356F-FF52-E241-865A-130DB0207773}" srcId="{3AF30FC0-9BEB-E344-B21E-1714AD446E96}" destId="{1E2C2C7C-2413-7B4B-8FB0-6A66B8848020}" srcOrd="1" destOrd="0" parTransId="{2EF3B1AD-09F2-284A-8D90-AF0F523E06CD}" sibTransId="{2EEFA752-8D80-6C49-A3EA-2A81A5D204D3}"/>
    <dgm:cxn modelId="{F846C0DE-51A5-8245-97EC-370EBB19F1EE}" srcId="{2122D7A7-B74F-0E41-883B-BC2E46B66035}" destId="{27FF6A18-92F9-BA49-A174-0254DC51AFC8}" srcOrd="0" destOrd="0" parTransId="{F3927326-F38F-784F-BB6D-A11829BA1CBA}" sibTransId="{58B1D547-6525-C744-BD5A-600ABA1097BF}"/>
    <dgm:cxn modelId="{489917FC-1C2D-2749-859A-58164ECD0562}" type="presOf" srcId="{D11886CB-35DB-D84B-A03E-9FACACF73FEA}" destId="{BABD39EA-A2A0-F044-BEA5-FFFA26B99552}" srcOrd="0" destOrd="1" presId="urn:microsoft.com/office/officeart/2005/8/layout/hProcess4"/>
    <dgm:cxn modelId="{BD8698E3-B61F-7C43-9C77-F066BFF9077A}" type="presOf" srcId="{3AF30FC0-9BEB-E344-B21E-1714AD446E96}" destId="{E95E1B65-9B8F-9947-BB40-422EA34785E7}" srcOrd="0" destOrd="0" presId="urn:microsoft.com/office/officeart/2005/8/layout/hProcess4"/>
    <dgm:cxn modelId="{F0577553-F69E-B143-9874-90282BB72ACC}" srcId="{9DBB4F13-55EE-2D46-9827-491D4756D964}" destId="{0A772959-4D72-1349-9F22-76CE1DDF8527}" srcOrd="0" destOrd="0" parTransId="{4CB10DC1-367E-E049-B4BB-4027FE8087CC}" sibTransId="{9C0372D7-2CAC-D347-B18F-00461C376F03}"/>
    <dgm:cxn modelId="{9AFA9BF4-BDCB-C94E-BF46-C98DA8E051F2}" srcId="{8FCFC2AB-F6B6-C34F-B911-53ADFA4EC3AD}" destId="{59C9E341-F74E-E746-AD95-6974DD387CCE}" srcOrd="2" destOrd="0" parTransId="{113FCDFE-3408-CB48-A67D-2CF1677E30A8}" sibTransId="{ED100ED2-7D55-BC41-AFC5-DBAD6BEF1725}"/>
    <dgm:cxn modelId="{4349D4C8-5EEE-0348-B005-69737F1EA1CC}" type="presOf" srcId="{C532E434-4F89-4C46-ADCC-86DBC421725E}" destId="{17F9DBF7-3AA7-974D-A506-9B17AD038409}" srcOrd="0" destOrd="0" presId="urn:microsoft.com/office/officeart/2005/8/layout/hProcess4"/>
    <dgm:cxn modelId="{5A0DF64B-3B0B-C845-95D2-EB23546EAE68}" type="presOf" srcId="{CC7FC0DC-B1B1-494E-ACD0-8070B9BAA004}" destId="{6AB93912-C9ED-E040-B5D0-6A874500D3DA}" srcOrd="0" destOrd="0" presId="urn:microsoft.com/office/officeart/2005/8/layout/hProcess4"/>
    <dgm:cxn modelId="{E7E57787-4638-A54F-98E4-D7EE2A634BEA}" type="presOf" srcId="{E6C7F4E5-B3EA-0846-A11F-DEBA7E8B851F}" destId="{A4244094-16D3-8A47-9E00-D70A54ACEAAE}" srcOrd="0" destOrd="1" presId="urn:microsoft.com/office/officeart/2005/8/layout/hProcess4"/>
    <dgm:cxn modelId="{726169A6-5781-464C-B2B3-022EADBE1D8D}" type="presOf" srcId="{CB2282C7-3ABB-0041-8E71-D5053872D4BB}" destId="{9FDBE613-9A00-2541-9A4F-215636C00E60}" srcOrd="0" destOrd="2" presId="urn:microsoft.com/office/officeart/2005/8/layout/hProcess4"/>
    <dgm:cxn modelId="{121DCD94-12B6-9C45-ACC9-53E4FCF9AD6C}" type="presOf" srcId="{0B49E9E9-13C3-0047-92E1-3F2130AA1F7E}" destId="{27C35155-79DE-6F46-A4E4-D271ADFB30D4}" srcOrd="1" destOrd="0" presId="urn:microsoft.com/office/officeart/2005/8/layout/hProcess4"/>
    <dgm:cxn modelId="{60DA7E8E-9288-1B43-B394-8290BB04FFE1}" srcId="{3AF30FC0-9BEB-E344-B21E-1714AD446E96}" destId="{C532E434-4F89-4C46-ADCC-86DBC421725E}" srcOrd="4" destOrd="0" parTransId="{AD5C5097-66F5-2D4B-BC71-2895D6857F04}" sibTransId="{C09D8918-244E-A14B-8AD3-CD4CA8C26408}"/>
    <dgm:cxn modelId="{EFAFBD7E-A429-CC46-B353-6A95DE4A3FB3}" type="presOf" srcId="{D11886CB-35DB-D84B-A03E-9FACACF73FEA}" destId="{27C35155-79DE-6F46-A4E4-D271ADFB30D4}" srcOrd="1" destOrd="1" presId="urn:microsoft.com/office/officeart/2005/8/layout/hProcess4"/>
    <dgm:cxn modelId="{71E16925-B967-744E-85AB-C484279AD5EE}" type="presParOf" srcId="{E95E1B65-9B8F-9947-BB40-422EA34785E7}" destId="{AB7AC58E-DD1C-054B-B2FB-5FA448C18598}" srcOrd="0" destOrd="0" presId="urn:microsoft.com/office/officeart/2005/8/layout/hProcess4"/>
    <dgm:cxn modelId="{4EE7D186-BBFD-DD46-9C15-146FEAD9DA32}" type="presParOf" srcId="{E95E1B65-9B8F-9947-BB40-422EA34785E7}" destId="{424D416F-6709-604B-98C6-07C2DE64E9DA}" srcOrd="1" destOrd="0" presId="urn:microsoft.com/office/officeart/2005/8/layout/hProcess4"/>
    <dgm:cxn modelId="{9DBDD458-AA7F-254D-9804-D6F7FE3451E6}" type="presParOf" srcId="{E95E1B65-9B8F-9947-BB40-422EA34785E7}" destId="{68A003EC-0604-B74C-B22B-767D806C98B1}" srcOrd="2" destOrd="0" presId="urn:microsoft.com/office/officeart/2005/8/layout/hProcess4"/>
    <dgm:cxn modelId="{3126C91E-6843-124A-BBAD-6E4FE2F1E793}" type="presParOf" srcId="{68A003EC-0604-B74C-B22B-767D806C98B1}" destId="{BE585B70-E181-A046-9D01-0BDAF166A57B}" srcOrd="0" destOrd="0" presId="urn:microsoft.com/office/officeart/2005/8/layout/hProcess4"/>
    <dgm:cxn modelId="{E8C82A72-8A2B-3247-AC6C-C53DA974421B}" type="presParOf" srcId="{BE585B70-E181-A046-9D01-0BDAF166A57B}" destId="{CD3C4232-D697-BC49-BDB0-34CBACA244AF}" srcOrd="0" destOrd="0" presId="urn:microsoft.com/office/officeart/2005/8/layout/hProcess4"/>
    <dgm:cxn modelId="{1B778B25-9484-DE4F-A1B6-1C140ACF09E3}" type="presParOf" srcId="{BE585B70-E181-A046-9D01-0BDAF166A57B}" destId="{9FDBE613-9A00-2541-9A4F-215636C00E60}" srcOrd="1" destOrd="0" presId="urn:microsoft.com/office/officeart/2005/8/layout/hProcess4"/>
    <dgm:cxn modelId="{85168285-2626-CE42-96A2-F0E9E2CA903D}" type="presParOf" srcId="{BE585B70-E181-A046-9D01-0BDAF166A57B}" destId="{818A1A35-C92F-7441-BFC6-98B63E590886}" srcOrd="2" destOrd="0" presId="urn:microsoft.com/office/officeart/2005/8/layout/hProcess4"/>
    <dgm:cxn modelId="{A9271CB3-B960-1D45-9301-D1404B1AA24F}" type="presParOf" srcId="{BE585B70-E181-A046-9D01-0BDAF166A57B}" destId="{C3AAFA8A-576A-CA4F-8E8D-D72434A50A53}" srcOrd="3" destOrd="0" presId="urn:microsoft.com/office/officeart/2005/8/layout/hProcess4"/>
    <dgm:cxn modelId="{84D560C1-DEC9-684A-9BCF-0634AD86D442}" type="presParOf" srcId="{BE585B70-E181-A046-9D01-0BDAF166A57B}" destId="{A2D32949-72AD-8E46-88FB-206900939DC3}" srcOrd="4" destOrd="0" presId="urn:microsoft.com/office/officeart/2005/8/layout/hProcess4"/>
    <dgm:cxn modelId="{032266C3-53C9-3047-9093-340D6CBAE00E}" type="presParOf" srcId="{68A003EC-0604-B74C-B22B-767D806C98B1}" destId="{4D210302-1C90-C84E-8B02-B1089F6224AB}" srcOrd="1" destOrd="0" presId="urn:microsoft.com/office/officeart/2005/8/layout/hProcess4"/>
    <dgm:cxn modelId="{6AA1B148-6554-F245-9705-9D0F7034444B}" type="presParOf" srcId="{68A003EC-0604-B74C-B22B-767D806C98B1}" destId="{7AE9473F-6D31-D841-B9EB-F704C56E2C9E}" srcOrd="2" destOrd="0" presId="urn:microsoft.com/office/officeart/2005/8/layout/hProcess4"/>
    <dgm:cxn modelId="{4B5F21BE-AFEE-CE40-BCC6-C2B4D19B27DB}" type="presParOf" srcId="{7AE9473F-6D31-D841-B9EB-F704C56E2C9E}" destId="{F676D259-9C54-3F47-B80F-5D5F05727E7C}" srcOrd="0" destOrd="0" presId="urn:microsoft.com/office/officeart/2005/8/layout/hProcess4"/>
    <dgm:cxn modelId="{164D84C4-1CD0-9A40-835C-9655EB37D9E8}" type="presParOf" srcId="{7AE9473F-6D31-D841-B9EB-F704C56E2C9E}" destId="{BABD39EA-A2A0-F044-BEA5-FFFA26B99552}" srcOrd="1" destOrd="0" presId="urn:microsoft.com/office/officeart/2005/8/layout/hProcess4"/>
    <dgm:cxn modelId="{08D59039-5FC7-AE49-9138-3F700D9D954F}" type="presParOf" srcId="{7AE9473F-6D31-D841-B9EB-F704C56E2C9E}" destId="{27C35155-79DE-6F46-A4E4-D271ADFB30D4}" srcOrd="2" destOrd="0" presId="urn:microsoft.com/office/officeart/2005/8/layout/hProcess4"/>
    <dgm:cxn modelId="{331D4710-5219-7F4A-81BF-071D072A296A}" type="presParOf" srcId="{7AE9473F-6D31-D841-B9EB-F704C56E2C9E}" destId="{6099A24F-1E79-EC45-A7A9-20F9C2AF32F4}" srcOrd="3" destOrd="0" presId="urn:microsoft.com/office/officeart/2005/8/layout/hProcess4"/>
    <dgm:cxn modelId="{FE78F1DF-40C8-F44E-8387-C843539D8375}" type="presParOf" srcId="{7AE9473F-6D31-D841-B9EB-F704C56E2C9E}" destId="{7FD04FD4-9332-FC49-A4EE-40382FFCF563}" srcOrd="4" destOrd="0" presId="urn:microsoft.com/office/officeart/2005/8/layout/hProcess4"/>
    <dgm:cxn modelId="{FE63874E-9AD6-DB49-90EF-F5EFB883255E}" type="presParOf" srcId="{68A003EC-0604-B74C-B22B-767D806C98B1}" destId="{E778F3FC-7CCA-A54C-8DA5-006A32B84660}" srcOrd="3" destOrd="0" presId="urn:microsoft.com/office/officeart/2005/8/layout/hProcess4"/>
    <dgm:cxn modelId="{42FFDB05-B0D7-F941-8292-13D8486E36BB}" type="presParOf" srcId="{68A003EC-0604-B74C-B22B-767D806C98B1}" destId="{F81CE176-215C-E745-9A13-4B6785BE5803}" srcOrd="4" destOrd="0" presId="urn:microsoft.com/office/officeart/2005/8/layout/hProcess4"/>
    <dgm:cxn modelId="{FB043DEC-C2CF-CD41-A20E-5414FF9CA6DD}" type="presParOf" srcId="{F81CE176-215C-E745-9A13-4B6785BE5803}" destId="{A44361BB-B6C8-CB4D-BBD9-BCE62DADC61B}" srcOrd="0" destOrd="0" presId="urn:microsoft.com/office/officeart/2005/8/layout/hProcess4"/>
    <dgm:cxn modelId="{24846669-7F3F-4448-9022-1B1DC69474BC}" type="presParOf" srcId="{F81CE176-215C-E745-9A13-4B6785BE5803}" destId="{C2212D60-7D45-5647-B302-865803B4303F}" srcOrd="1" destOrd="0" presId="urn:microsoft.com/office/officeart/2005/8/layout/hProcess4"/>
    <dgm:cxn modelId="{75F7D71F-C62B-DE4A-8110-7F058207792B}" type="presParOf" srcId="{F81CE176-215C-E745-9A13-4B6785BE5803}" destId="{7D74B813-E24C-904B-8C71-CA54B78D4723}" srcOrd="2" destOrd="0" presId="urn:microsoft.com/office/officeart/2005/8/layout/hProcess4"/>
    <dgm:cxn modelId="{792019AF-669F-8348-9EE3-5AB9C627997D}" type="presParOf" srcId="{F81CE176-215C-E745-9A13-4B6785BE5803}" destId="{26C594A5-B93A-8A47-9E7D-189E622E0B97}" srcOrd="3" destOrd="0" presId="urn:microsoft.com/office/officeart/2005/8/layout/hProcess4"/>
    <dgm:cxn modelId="{0599E0B5-FFDF-3845-9FB3-EC1A8651AEDD}" type="presParOf" srcId="{F81CE176-215C-E745-9A13-4B6785BE5803}" destId="{FC073A0E-5EFD-F749-A200-F0264186A249}" srcOrd="4" destOrd="0" presId="urn:microsoft.com/office/officeart/2005/8/layout/hProcess4"/>
    <dgm:cxn modelId="{975315AA-D5E6-E443-BDCD-8334377C2FA4}" type="presParOf" srcId="{68A003EC-0604-B74C-B22B-767D806C98B1}" destId="{6AB93912-C9ED-E040-B5D0-6A874500D3DA}" srcOrd="5" destOrd="0" presId="urn:microsoft.com/office/officeart/2005/8/layout/hProcess4"/>
    <dgm:cxn modelId="{6916CB7D-33AB-9441-9292-F740F8ED42F0}" type="presParOf" srcId="{68A003EC-0604-B74C-B22B-767D806C98B1}" destId="{BF675256-12F0-8346-B453-C154E8621428}" srcOrd="6" destOrd="0" presId="urn:microsoft.com/office/officeart/2005/8/layout/hProcess4"/>
    <dgm:cxn modelId="{C5A454E0-0411-4142-B121-92CCAE5B3469}" type="presParOf" srcId="{BF675256-12F0-8346-B453-C154E8621428}" destId="{FC957445-2F50-A843-A2E5-0B1612154B4A}" srcOrd="0" destOrd="0" presId="urn:microsoft.com/office/officeart/2005/8/layout/hProcess4"/>
    <dgm:cxn modelId="{0A5122B1-F44A-3F47-AD95-2E47C11533C6}" type="presParOf" srcId="{BF675256-12F0-8346-B453-C154E8621428}" destId="{A4244094-16D3-8A47-9E00-D70A54ACEAAE}" srcOrd="1" destOrd="0" presId="urn:microsoft.com/office/officeart/2005/8/layout/hProcess4"/>
    <dgm:cxn modelId="{8AA9540D-B381-8346-90B6-10A9C74F8AF4}" type="presParOf" srcId="{BF675256-12F0-8346-B453-C154E8621428}" destId="{F2EC8EF9-B2CA-7641-A4AE-226BDA5A5246}" srcOrd="2" destOrd="0" presId="urn:microsoft.com/office/officeart/2005/8/layout/hProcess4"/>
    <dgm:cxn modelId="{15091238-21F7-464A-BD0E-D0EF6571149F}" type="presParOf" srcId="{BF675256-12F0-8346-B453-C154E8621428}" destId="{A390E06A-0D8E-924A-955A-09E2B8BFBB0E}" srcOrd="3" destOrd="0" presId="urn:microsoft.com/office/officeart/2005/8/layout/hProcess4"/>
    <dgm:cxn modelId="{7A9516EC-C128-594E-83BE-130D25E99EEC}" type="presParOf" srcId="{BF675256-12F0-8346-B453-C154E8621428}" destId="{A38F643F-A6DD-4849-8FD8-BBB1E042FF1E}" srcOrd="4" destOrd="0" presId="urn:microsoft.com/office/officeart/2005/8/layout/hProcess4"/>
    <dgm:cxn modelId="{E7B2571A-3228-FC41-A1E1-968232120275}" type="presParOf" srcId="{68A003EC-0604-B74C-B22B-767D806C98B1}" destId="{7E519B2C-C484-6B4E-B567-D0BE79A942DF}" srcOrd="7" destOrd="0" presId="urn:microsoft.com/office/officeart/2005/8/layout/hProcess4"/>
    <dgm:cxn modelId="{BC3B08BD-C920-424D-BFDC-B3A4F0328FF4}" type="presParOf" srcId="{68A003EC-0604-B74C-B22B-767D806C98B1}" destId="{ED9C068E-E4DB-034A-81B6-47C54ECE7920}" srcOrd="8" destOrd="0" presId="urn:microsoft.com/office/officeart/2005/8/layout/hProcess4"/>
    <dgm:cxn modelId="{4595E3DB-24A2-CB46-87B7-C876C51BC725}" type="presParOf" srcId="{ED9C068E-E4DB-034A-81B6-47C54ECE7920}" destId="{FA6EF6FE-4B34-9D42-B79F-BCB92EA95213}" srcOrd="0" destOrd="0" presId="urn:microsoft.com/office/officeart/2005/8/layout/hProcess4"/>
    <dgm:cxn modelId="{100DD550-CA50-2B46-8B61-5ABA04F877D2}" type="presParOf" srcId="{ED9C068E-E4DB-034A-81B6-47C54ECE7920}" destId="{FF9F8910-9FEB-6E45-9406-4C38AAE5BFA0}" srcOrd="1" destOrd="0" presId="urn:microsoft.com/office/officeart/2005/8/layout/hProcess4"/>
    <dgm:cxn modelId="{885645D0-6A8F-1B4C-AE5C-DD5B383829A7}" type="presParOf" srcId="{ED9C068E-E4DB-034A-81B6-47C54ECE7920}" destId="{D03AF8BD-0051-6F4E-A863-BFA5842122BB}" srcOrd="2" destOrd="0" presId="urn:microsoft.com/office/officeart/2005/8/layout/hProcess4"/>
    <dgm:cxn modelId="{51AEAF18-09C2-E540-9FDD-134604F57BB6}" type="presParOf" srcId="{ED9C068E-E4DB-034A-81B6-47C54ECE7920}" destId="{17F9DBF7-3AA7-974D-A506-9B17AD038409}" srcOrd="3" destOrd="0" presId="urn:microsoft.com/office/officeart/2005/8/layout/hProcess4"/>
    <dgm:cxn modelId="{EC5188A4-D1B5-9941-9966-D38827F313D4}" type="presParOf" srcId="{ED9C068E-E4DB-034A-81B6-47C54ECE7920}" destId="{7E598976-A8F9-9047-9485-2089AF77E3A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03A426-1873-644A-96AA-A90FCCD0B8DA}" type="doc">
      <dgm:prSet loTypeId="urn:microsoft.com/office/officeart/2009/layout/ReverseList" loCatId="" qsTypeId="urn:microsoft.com/office/officeart/2005/8/quickstyle/simple4" qsCatId="simple" csTypeId="urn:microsoft.com/office/officeart/2005/8/colors/accent1_2" csCatId="accent1" phldr="1"/>
      <dgm:spPr/>
      <dgm:t>
        <a:bodyPr/>
        <a:lstStyle/>
        <a:p>
          <a:endParaRPr lang="en-US"/>
        </a:p>
      </dgm:t>
    </dgm:pt>
    <dgm:pt modelId="{289A4C05-AF81-1F49-97DE-92BECB33BA44}">
      <dgm:prSet phldrT="[Text]" custT="1"/>
      <dgm:spPr/>
      <dgm:t>
        <a:bodyPr/>
        <a:lstStyle/>
        <a:p>
          <a:pPr algn="ctr"/>
          <a:r>
            <a:rPr lang="en-US" sz="1800" b="1" dirty="0" smtClean="0"/>
            <a:t>2 PROGRAM WAJIB</a:t>
          </a:r>
        </a:p>
        <a:p>
          <a:pPr algn="l"/>
          <a:r>
            <a:rPr lang="en-US" sz="1800" dirty="0" smtClean="0"/>
            <a:t>(Program yang </a:t>
          </a:r>
          <a:r>
            <a:rPr lang="en-US" sz="1800" dirty="0" err="1" smtClean="0"/>
            <a:t>Wajib</a:t>
          </a:r>
          <a:r>
            <a:rPr lang="en-US" sz="1800" dirty="0" smtClean="0"/>
            <a:t> </a:t>
          </a:r>
          <a:r>
            <a:rPr lang="en-US" sz="1800" dirty="0" err="1" smtClean="0"/>
            <a:t>dilaksanakan</a:t>
          </a:r>
          <a:r>
            <a:rPr lang="en-US" sz="1800" dirty="0" smtClean="0"/>
            <a:t> </a:t>
          </a:r>
          <a:r>
            <a:rPr lang="en-US" sz="1800" dirty="0" err="1" smtClean="0"/>
            <a:t>oleh</a:t>
          </a:r>
          <a:r>
            <a:rPr lang="en-US" sz="1800" dirty="0" smtClean="0"/>
            <a:t> </a:t>
          </a:r>
          <a:r>
            <a:rPr lang="en-US" sz="1800" dirty="0" err="1" smtClean="0"/>
            <a:t>semua</a:t>
          </a:r>
          <a:r>
            <a:rPr lang="en-US" sz="1800" dirty="0" smtClean="0"/>
            <a:t> </a:t>
          </a:r>
          <a:r>
            <a:rPr lang="en-US" sz="1800" dirty="0" err="1" smtClean="0"/>
            <a:t>mahasiswa</a:t>
          </a:r>
          <a:r>
            <a:rPr lang="en-US" sz="1800" dirty="0" smtClean="0"/>
            <a:t> </a:t>
          </a:r>
          <a:r>
            <a:rPr lang="en-US" sz="1800" dirty="0" err="1" smtClean="0"/>
            <a:t>peserta</a:t>
          </a:r>
          <a:r>
            <a:rPr lang="en-US" sz="1800" dirty="0" smtClean="0"/>
            <a:t> KKN)</a:t>
          </a:r>
          <a:endParaRPr lang="en-US" sz="1800" dirty="0"/>
        </a:p>
      </dgm:t>
    </dgm:pt>
    <dgm:pt modelId="{3844A1B1-CEFB-2347-B184-66FDF1F1C344}" type="parTrans" cxnId="{DE42B848-42EB-8448-939E-7E40088F4CAB}">
      <dgm:prSet/>
      <dgm:spPr/>
      <dgm:t>
        <a:bodyPr/>
        <a:lstStyle/>
        <a:p>
          <a:endParaRPr lang="en-US" sz="1800"/>
        </a:p>
      </dgm:t>
    </dgm:pt>
    <dgm:pt modelId="{55BD9A74-DBDC-6B48-99E8-BD86A7523345}" type="sibTrans" cxnId="{DE42B848-42EB-8448-939E-7E40088F4CAB}">
      <dgm:prSet/>
      <dgm:spPr/>
      <dgm:t>
        <a:bodyPr/>
        <a:lstStyle/>
        <a:p>
          <a:endParaRPr lang="en-US" sz="1800"/>
        </a:p>
      </dgm:t>
    </dgm:pt>
    <dgm:pt modelId="{CC35FBA6-D1F2-6C44-80DA-D776D22A277A}">
      <dgm:prSet phldrT="[Text]" custT="1"/>
      <dgm:spPr/>
      <dgm:t>
        <a:bodyPr/>
        <a:lstStyle/>
        <a:p>
          <a:pPr algn="ctr"/>
          <a:r>
            <a:rPr lang="en-US" sz="1800" b="1" dirty="0" smtClean="0"/>
            <a:t>PROGRAM TAMBAHAN</a:t>
          </a:r>
        </a:p>
        <a:p>
          <a:pPr algn="l"/>
          <a:r>
            <a:rPr lang="en-US" sz="1800" dirty="0" smtClean="0"/>
            <a:t>(</a:t>
          </a:r>
          <a:r>
            <a:rPr lang="en-US" sz="1800" dirty="0" err="1" smtClean="0"/>
            <a:t>Mahasiswa</a:t>
          </a:r>
          <a:r>
            <a:rPr lang="en-US" sz="1800" dirty="0" smtClean="0"/>
            <a:t> </a:t>
          </a:r>
          <a:r>
            <a:rPr lang="en-US" sz="1800" dirty="0" err="1" smtClean="0"/>
            <a:t>memilih</a:t>
          </a:r>
          <a:r>
            <a:rPr lang="en-US" sz="1800" dirty="0" smtClean="0"/>
            <a:t> </a:t>
          </a:r>
          <a:r>
            <a:rPr lang="en-US" sz="1800" dirty="0" err="1" smtClean="0"/>
            <a:t>salah</a:t>
          </a:r>
          <a:r>
            <a:rPr lang="en-US" sz="1800" dirty="0" smtClean="0"/>
            <a:t> </a:t>
          </a:r>
          <a:r>
            <a:rPr lang="en-US" sz="1800" dirty="0" err="1" smtClean="0"/>
            <a:t>satu</a:t>
          </a:r>
          <a:r>
            <a:rPr lang="en-US" sz="1800" dirty="0" smtClean="0"/>
            <a:t> program </a:t>
          </a:r>
          <a:r>
            <a:rPr lang="en-US" sz="1800" dirty="0" err="1" smtClean="0"/>
            <a:t>sesuai</a:t>
          </a:r>
          <a:r>
            <a:rPr lang="en-US" sz="1800" dirty="0" smtClean="0"/>
            <a:t> </a:t>
          </a:r>
          <a:r>
            <a:rPr lang="en-US" sz="1800" dirty="0" err="1" smtClean="0"/>
            <a:t>dengan</a:t>
          </a:r>
          <a:r>
            <a:rPr lang="en-US" sz="1800" dirty="0" smtClean="0"/>
            <a:t> </a:t>
          </a:r>
          <a:r>
            <a:rPr lang="en-US" sz="1800" dirty="0" err="1" smtClean="0"/>
            <a:t>minat</a:t>
          </a:r>
          <a:r>
            <a:rPr lang="en-US" sz="1800" dirty="0" smtClean="0"/>
            <a:t> </a:t>
          </a:r>
          <a:r>
            <a:rPr lang="en-US" sz="1800" dirty="0" err="1" smtClean="0"/>
            <a:t>dan</a:t>
          </a:r>
          <a:r>
            <a:rPr lang="en-US" sz="1800" dirty="0" smtClean="0"/>
            <a:t> </a:t>
          </a:r>
          <a:r>
            <a:rPr lang="en-US" sz="1800" dirty="0" err="1" smtClean="0"/>
            <a:t>kemampuan</a:t>
          </a:r>
          <a:r>
            <a:rPr lang="en-US" sz="1800" dirty="0" smtClean="0"/>
            <a:t> )</a:t>
          </a:r>
          <a:endParaRPr lang="en-US" sz="1800" dirty="0"/>
        </a:p>
      </dgm:t>
    </dgm:pt>
    <dgm:pt modelId="{235FF183-8471-F142-8043-4740946123A7}" type="parTrans" cxnId="{85F6CDF3-BDB4-3846-89EE-49FBF184BBAB}">
      <dgm:prSet/>
      <dgm:spPr/>
      <dgm:t>
        <a:bodyPr/>
        <a:lstStyle/>
        <a:p>
          <a:endParaRPr lang="en-US" sz="1800"/>
        </a:p>
      </dgm:t>
    </dgm:pt>
    <dgm:pt modelId="{09910C28-E2FC-8B44-81E5-2AD3D0627B2F}" type="sibTrans" cxnId="{85F6CDF3-BDB4-3846-89EE-49FBF184BBAB}">
      <dgm:prSet/>
      <dgm:spPr/>
      <dgm:t>
        <a:bodyPr/>
        <a:lstStyle/>
        <a:p>
          <a:endParaRPr lang="en-US" sz="1800"/>
        </a:p>
      </dgm:t>
    </dgm:pt>
    <dgm:pt modelId="{17AAA28F-4C71-A443-BB4C-82AEB0AE44CC}" type="pres">
      <dgm:prSet presAssocID="{FC03A426-1873-644A-96AA-A90FCCD0B8DA}" presName="Name0" presStyleCnt="0">
        <dgm:presLayoutVars>
          <dgm:chMax val="2"/>
          <dgm:chPref val="2"/>
          <dgm:animLvl val="lvl"/>
        </dgm:presLayoutVars>
      </dgm:prSet>
      <dgm:spPr/>
      <dgm:t>
        <a:bodyPr/>
        <a:lstStyle/>
        <a:p>
          <a:endParaRPr lang="en-US"/>
        </a:p>
      </dgm:t>
    </dgm:pt>
    <dgm:pt modelId="{B1F2D06D-CAD8-4A48-8203-98C8193969C2}" type="pres">
      <dgm:prSet presAssocID="{FC03A426-1873-644A-96AA-A90FCCD0B8DA}" presName="LeftText" presStyleLbl="revTx" presStyleIdx="0" presStyleCnt="0">
        <dgm:presLayoutVars>
          <dgm:bulletEnabled val="1"/>
        </dgm:presLayoutVars>
      </dgm:prSet>
      <dgm:spPr/>
      <dgm:t>
        <a:bodyPr/>
        <a:lstStyle/>
        <a:p>
          <a:endParaRPr lang="en-US"/>
        </a:p>
      </dgm:t>
    </dgm:pt>
    <dgm:pt modelId="{820CDF89-0EBA-AD46-9C5D-55830AA0860C}" type="pres">
      <dgm:prSet presAssocID="{FC03A426-1873-644A-96AA-A90FCCD0B8DA}" presName="LeftNode" presStyleLbl="bgImgPlace1" presStyleIdx="0" presStyleCnt="2">
        <dgm:presLayoutVars>
          <dgm:chMax val="2"/>
          <dgm:chPref val="2"/>
        </dgm:presLayoutVars>
      </dgm:prSet>
      <dgm:spPr/>
      <dgm:t>
        <a:bodyPr/>
        <a:lstStyle/>
        <a:p>
          <a:endParaRPr lang="en-US"/>
        </a:p>
      </dgm:t>
    </dgm:pt>
    <dgm:pt modelId="{861B366C-E0B1-BF46-9109-4454F9045F8C}" type="pres">
      <dgm:prSet presAssocID="{FC03A426-1873-644A-96AA-A90FCCD0B8DA}" presName="RightText" presStyleLbl="revTx" presStyleIdx="0" presStyleCnt="0">
        <dgm:presLayoutVars>
          <dgm:bulletEnabled val="1"/>
        </dgm:presLayoutVars>
      </dgm:prSet>
      <dgm:spPr/>
      <dgm:t>
        <a:bodyPr/>
        <a:lstStyle/>
        <a:p>
          <a:endParaRPr lang="en-US"/>
        </a:p>
      </dgm:t>
    </dgm:pt>
    <dgm:pt modelId="{B9FB05FB-715B-874E-8196-33A04A18E840}" type="pres">
      <dgm:prSet presAssocID="{FC03A426-1873-644A-96AA-A90FCCD0B8DA}" presName="RightNode" presStyleLbl="bgImgPlace1" presStyleIdx="1" presStyleCnt="2">
        <dgm:presLayoutVars>
          <dgm:chMax val="0"/>
          <dgm:chPref val="0"/>
        </dgm:presLayoutVars>
      </dgm:prSet>
      <dgm:spPr/>
      <dgm:t>
        <a:bodyPr/>
        <a:lstStyle/>
        <a:p>
          <a:endParaRPr lang="en-US"/>
        </a:p>
      </dgm:t>
    </dgm:pt>
    <dgm:pt modelId="{5C8242BD-ECE0-6248-A9B1-200845BF1CDC}" type="pres">
      <dgm:prSet presAssocID="{FC03A426-1873-644A-96AA-A90FCCD0B8DA}" presName="TopArrow" presStyleLbl="node1" presStyleIdx="0" presStyleCnt="2"/>
      <dgm:spPr/>
    </dgm:pt>
    <dgm:pt modelId="{ED7A0022-D12D-7241-A57E-B20D0622C16E}" type="pres">
      <dgm:prSet presAssocID="{FC03A426-1873-644A-96AA-A90FCCD0B8DA}" presName="BottomArrow" presStyleLbl="node1" presStyleIdx="1" presStyleCnt="2"/>
      <dgm:spPr/>
    </dgm:pt>
  </dgm:ptLst>
  <dgm:cxnLst>
    <dgm:cxn modelId="{C4D72231-FFF2-1547-A31C-4F552759ED00}" type="presOf" srcId="{289A4C05-AF81-1F49-97DE-92BECB33BA44}" destId="{B1F2D06D-CAD8-4A48-8203-98C8193969C2}" srcOrd="0" destOrd="0" presId="urn:microsoft.com/office/officeart/2009/layout/ReverseList"/>
    <dgm:cxn modelId="{DB5C41F0-B5AC-A641-B8A8-EE2D2189CA36}" type="presOf" srcId="{289A4C05-AF81-1F49-97DE-92BECB33BA44}" destId="{820CDF89-0EBA-AD46-9C5D-55830AA0860C}" srcOrd="1" destOrd="0" presId="urn:microsoft.com/office/officeart/2009/layout/ReverseList"/>
    <dgm:cxn modelId="{5A29D798-E4CC-B84C-9E9D-24E48BFCE54D}" type="presOf" srcId="{FC03A426-1873-644A-96AA-A90FCCD0B8DA}" destId="{17AAA28F-4C71-A443-BB4C-82AEB0AE44CC}" srcOrd="0" destOrd="0" presId="urn:microsoft.com/office/officeart/2009/layout/ReverseList"/>
    <dgm:cxn modelId="{8CA70931-D02B-7C46-994A-D93E0C8CEC17}" type="presOf" srcId="{CC35FBA6-D1F2-6C44-80DA-D776D22A277A}" destId="{861B366C-E0B1-BF46-9109-4454F9045F8C}" srcOrd="0" destOrd="0" presId="urn:microsoft.com/office/officeart/2009/layout/ReverseList"/>
    <dgm:cxn modelId="{DE42B848-42EB-8448-939E-7E40088F4CAB}" srcId="{FC03A426-1873-644A-96AA-A90FCCD0B8DA}" destId="{289A4C05-AF81-1F49-97DE-92BECB33BA44}" srcOrd="0" destOrd="0" parTransId="{3844A1B1-CEFB-2347-B184-66FDF1F1C344}" sibTransId="{55BD9A74-DBDC-6B48-99E8-BD86A7523345}"/>
    <dgm:cxn modelId="{85F6CDF3-BDB4-3846-89EE-49FBF184BBAB}" srcId="{FC03A426-1873-644A-96AA-A90FCCD0B8DA}" destId="{CC35FBA6-D1F2-6C44-80DA-D776D22A277A}" srcOrd="1" destOrd="0" parTransId="{235FF183-8471-F142-8043-4740946123A7}" sibTransId="{09910C28-E2FC-8B44-81E5-2AD3D0627B2F}"/>
    <dgm:cxn modelId="{192FD80C-9540-B249-A47A-756B4C52E338}" type="presOf" srcId="{CC35FBA6-D1F2-6C44-80DA-D776D22A277A}" destId="{B9FB05FB-715B-874E-8196-33A04A18E840}" srcOrd="1" destOrd="0" presId="urn:microsoft.com/office/officeart/2009/layout/ReverseList"/>
    <dgm:cxn modelId="{9C86F682-9484-E34A-80BD-F8D895B5BD4E}" type="presParOf" srcId="{17AAA28F-4C71-A443-BB4C-82AEB0AE44CC}" destId="{B1F2D06D-CAD8-4A48-8203-98C8193969C2}" srcOrd="0" destOrd="0" presId="urn:microsoft.com/office/officeart/2009/layout/ReverseList"/>
    <dgm:cxn modelId="{5C366600-4A31-7D47-8B68-572193B4B87D}" type="presParOf" srcId="{17AAA28F-4C71-A443-BB4C-82AEB0AE44CC}" destId="{820CDF89-0EBA-AD46-9C5D-55830AA0860C}" srcOrd="1" destOrd="0" presId="urn:microsoft.com/office/officeart/2009/layout/ReverseList"/>
    <dgm:cxn modelId="{D301FD6B-2DFD-104F-B1A2-32E2DFD21C00}" type="presParOf" srcId="{17AAA28F-4C71-A443-BB4C-82AEB0AE44CC}" destId="{861B366C-E0B1-BF46-9109-4454F9045F8C}" srcOrd="2" destOrd="0" presId="urn:microsoft.com/office/officeart/2009/layout/ReverseList"/>
    <dgm:cxn modelId="{112675DC-8F56-DB4C-A6E0-736BD8833C6D}" type="presParOf" srcId="{17AAA28F-4C71-A443-BB4C-82AEB0AE44CC}" destId="{B9FB05FB-715B-874E-8196-33A04A18E840}" srcOrd="3" destOrd="0" presId="urn:microsoft.com/office/officeart/2009/layout/ReverseList"/>
    <dgm:cxn modelId="{1BD706E5-73EE-C64B-827A-83DD11022715}" type="presParOf" srcId="{17AAA28F-4C71-A443-BB4C-82AEB0AE44CC}" destId="{5C8242BD-ECE0-6248-A9B1-200845BF1CDC}" srcOrd="4" destOrd="0" presId="urn:microsoft.com/office/officeart/2009/layout/ReverseList"/>
    <dgm:cxn modelId="{FC073473-7CB5-7A4F-896B-15723B436165}" type="presParOf" srcId="{17AAA28F-4C71-A443-BB4C-82AEB0AE44CC}" destId="{ED7A0022-D12D-7241-A57E-B20D0622C16E}"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D98456-7BCC-EF46-8151-225B17441218}" type="doc">
      <dgm:prSet loTypeId="urn:microsoft.com/office/officeart/2008/layout/HexagonCluster" loCatId="" qsTypeId="urn:microsoft.com/office/officeart/2005/8/quickstyle/simple4" qsCatId="simple" csTypeId="urn:microsoft.com/office/officeart/2005/8/colors/colorful2" csCatId="colorful" phldr="1"/>
      <dgm:spPr/>
      <dgm:t>
        <a:bodyPr/>
        <a:lstStyle/>
        <a:p>
          <a:endParaRPr lang="en-US"/>
        </a:p>
      </dgm:t>
    </dgm:pt>
    <dgm:pt modelId="{BE06E53A-6EE3-5442-A6EB-0DF5B3A858EF}">
      <dgm:prSet phldrT="[Text]"/>
      <dgm:spPr/>
      <dgm:t>
        <a:bodyPr/>
        <a:lstStyle/>
        <a:p>
          <a:r>
            <a:rPr lang="en-US" b="1" smtClean="0">
              <a:solidFill>
                <a:srgbClr val="000000"/>
              </a:solidFill>
            </a:rPr>
            <a:t>Instagram</a:t>
          </a:r>
          <a:endParaRPr lang="en-US" b="1" dirty="0">
            <a:solidFill>
              <a:srgbClr val="000000"/>
            </a:solidFill>
          </a:endParaRPr>
        </a:p>
      </dgm:t>
    </dgm:pt>
    <dgm:pt modelId="{3869B2EE-2F5F-DD45-A198-8CE5665ACEDD}" type="parTrans" cxnId="{00E95037-7F75-A942-ADD4-9E060CEF8721}">
      <dgm:prSet/>
      <dgm:spPr/>
      <dgm:t>
        <a:bodyPr/>
        <a:lstStyle/>
        <a:p>
          <a:endParaRPr lang="en-US">
            <a:solidFill>
              <a:srgbClr val="000000"/>
            </a:solidFill>
          </a:endParaRPr>
        </a:p>
      </dgm:t>
    </dgm:pt>
    <dgm:pt modelId="{45A9A517-74A0-7A4B-93DF-C479AE3038A5}" type="sibTrans" cxnId="{00E95037-7F75-A942-ADD4-9E060CEF872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t>
        <a:bodyPr/>
        <a:lstStyle/>
        <a:p>
          <a:endParaRPr lang="en-US">
            <a:solidFill>
              <a:srgbClr val="000000"/>
            </a:solidFill>
          </a:endParaRPr>
        </a:p>
      </dgm:t>
    </dgm:pt>
    <dgm:pt modelId="{BB22F1A9-D54F-C546-9E1F-9C1320AD15DA}">
      <dgm:prSet phldrT="[Text]"/>
      <dgm:spPr/>
      <dgm:t>
        <a:bodyPr/>
        <a:lstStyle/>
        <a:p>
          <a:r>
            <a:rPr lang="en-US" b="1" dirty="0" err="1" smtClean="0">
              <a:solidFill>
                <a:srgbClr val="000000"/>
              </a:solidFill>
            </a:rPr>
            <a:t>Youtube</a:t>
          </a:r>
          <a:endParaRPr lang="en-US" b="1" dirty="0">
            <a:solidFill>
              <a:srgbClr val="000000"/>
            </a:solidFill>
          </a:endParaRPr>
        </a:p>
      </dgm:t>
    </dgm:pt>
    <dgm:pt modelId="{B3D1AC1B-CA6E-3C48-B8C9-AB2CBF885109}" type="parTrans" cxnId="{B3A3E0C5-E8CE-8A4E-AC8E-E66AF9CD0C17}">
      <dgm:prSet/>
      <dgm:spPr/>
      <dgm:t>
        <a:bodyPr/>
        <a:lstStyle/>
        <a:p>
          <a:endParaRPr lang="en-US">
            <a:solidFill>
              <a:srgbClr val="000000"/>
            </a:solidFill>
          </a:endParaRPr>
        </a:p>
      </dgm:t>
    </dgm:pt>
    <dgm:pt modelId="{FCE4F8FB-F162-3143-B2CA-6BF2C0F2107B}" type="sibTrans" cxnId="{B3A3E0C5-E8CE-8A4E-AC8E-E66AF9CD0C17}">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t>
        <a:bodyPr/>
        <a:lstStyle/>
        <a:p>
          <a:endParaRPr lang="en-US">
            <a:solidFill>
              <a:srgbClr val="000000"/>
            </a:solidFill>
          </a:endParaRPr>
        </a:p>
      </dgm:t>
    </dgm:pt>
    <dgm:pt modelId="{BF987452-9310-8C41-9638-FA24D7465B8B}">
      <dgm:prSet phldrT="[Text]"/>
      <dgm:spPr/>
      <dgm:t>
        <a:bodyPr/>
        <a:lstStyle/>
        <a:p>
          <a:r>
            <a:rPr lang="en-US" b="1" dirty="0" err="1" smtClean="0">
              <a:solidFill>
                <a:srgbClr val="000000"/>
              </a:solidFill>
            </a:rPr>
            <a:t>Laporan</a:t>
          </a:r>
          <a:r>
            <a:rPr lang="en-US" b="1" dirty="0" smtClean="0">
              <a:solidFill>
                <a:srgbClr val="000000"/>
              </a:solidFill>
            </a:rPr>
            <a:t> KKN </a:t>
          </a:r>
          <a:r>
            <a:rPr lang="en-US" b="1" dirty="0" err="1" smtClean="0">
              <a:solidFill>
                <a:srgbClr val="000000"/>
              </a:solidFill>
            </a:rPr>
            <a:t>dan</a:t>
          </a:r>
          <a:r>
            <a:rPr lang="en-US" b="1" dirty="0" smtClean="0">
              <a:solidFill>
                <a:srgbClr val="000000"/>
              </a:solidFill>
            </a:rPr>
            <a:t> draft Paper </a:t>
          </a:r>
        </a:p>
        <a:p>
          <a:r>
            <a:rPr lang="en-US" b="1" dirty="0" err="1" smtClean="0">
              <a:solidFill>
                <a:srgbClr val="000000"/>
              </a:solidFill>
            </a:rPr>
            <a:t>Semnaskat</a:t>
          </a:r>
          <a:endParaRPr lang="en-US" b="1" dirty="0">
            <a:solidFill>
              <a:srgbClr val="000000"/>
            </a:solidFill>
          </a:endParaRPr>
        </a:p>
      </dgm:t>
    </dgm:pt>
    <dgm:pt modelId="{5A13104F-ADB9-8043-B1A1-A3CBA2DA4F8D}" type="parTrans" cxnId="{F8B89D84-6FD1-3443-B2BF-6DDABD4A7708}">
      <dgm:prSet/>
      <dgm:spPr/>
      <dgm:t>
        <a:bodyPr/>
        <a:lstStyle/>
        <a:p>
          <a:endParaRPr lang="en-US">
            <a:solidFill>
              <a:srgbClr val="000000"/>
            </a:solidFill>
          </a:endParaRPr>
        </a:p>
      </dgm:t>
    </dgm:pt>
    <dgm:pt modelId="{4A16D8E0-EA5A-A64A-A715-0184A09515CF}" type="sibTrans" cxnId="{F8B89D84-6FD1-3443-B2BF-6DDABD4A7708}">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t>
        <a:bodyPr/>
        <a:lstStyle/>
        <a:p>
          <a:endParaRPr lang="en-US">
            <a:solidFill>
              <a:srgbClr val="000000"/>
            </a:solidFill>
          </a:endParaRPr>
        </a:p>
      </dgm:t>
    </dgm:pt>
    <dgm:pt modelId="{0AF2EA63-2742-6F4D-A407-1F92CA857A47}">
      <dgm:prSet phldrT="[Text]"/>
      <dgm:spPr/>
      <dgm:t>
        <a:bodyPr/>
        <a:lstStyle/>
        <a:p>
          <a:r>
            <a:rPr lang="en-US" b="1" smtClean="0">
              <a:solidFill>
                <a:srgbClr val="000000"/>
              </a:solidFill>
            </a:rPr>
            <a:t>Facebook</a:t>
          </a:r>
          <a:endParaRPr lang="en-US" b="1" dirty="0">
            <a:solidFill>
              <a:srgbClr val="000000"/>
            </a:solidFill>
          </a:endParaRPr>
        </a:p>
      </dgm:t>
    </dgm:pt>
    <dgm:pt modelId="{482C0865-B0A2-304A-A73D-C47565E88052}" type="parTrans" cxnId="{583FA988-4F11-B045-982E-99DB1777C349}">
      <dgm:prSet/>
      <dgm:spPr/>
      <dgm:t>
        <a:bodyPr/>
        <a:lstStyle/>
        <a:p>
          <a:endParaRPr lang="en-US">
            <a:solidFill>
              <a:srgbClr val="000000"/>
            </a:solidFill>
          </a:endParaRPr>
        </a:p>
      </dgm:t>
    </dgm:pt>
    <dgm:pt modelId="{DBB6C5BE-8B0D-2443-AF86-4ADDE49956BC}" type="sibTrans" cxnId="{583FA988-4F11-B045-982E-99DB1777C349}">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t>
        <a:bodyPr/>
        <a:lstStyle/>
        <a:p>
          <a:endParaRPr lang="en-US">
            <a:solidFill>
              <a:srgbClr val="000000"/>
            </a:solidFill>
          </a:endParaRPr>
        </a:p>
      </dgm:t>
    </dgm:pt>
    <dgm:pt modelId="{C1C3296C-54B7-F144-A4C8-48FC6B39C3F0}" type="pres">
      <dgm:prSet presAssocID="{D0D98456-7BCC-EF46-8151-225B17441218}" presName="Name0" presStyleCnt="0">
        <dgm:presLayoutVars>
          <dgm:chMax val="21"/>
          <dgm:chPref val="21"/>
        </dgm:presLayoutVars>
      </dgm:prSet>
      <dgm:spPr/>
      <dgm:t>
        <a:bodyPr/>
        <a:lstStyle/>
        <a:p>
          <a:endParaRPr lang="en-US"/>
        </a:p>
      </dgm:t>
    </dgm:pt>
    <dgm:pt modelId="{BFBB6FBF-0D69-0A4C-977D-B9A553D1DA30}" type="pres">
      <dgm:prSet presAssocID="{BE06E53A-6EE3-5442-A6EB-0DF5B3A858EF}" presName="text1" presStyleCnt="0"/>
      <dgm:spPr/>
    </dgm:pt>
    <dgm:pt modelId="{B595D2E6-5215-7844-A774-F1B163AF53D1}" type="pres">
      <dgm:prSet presAssocID="{BE06E53A-6EE3-5442-A6EB-0DF5B3A858EF}" presName="textRepeatNode" presStyleLbl="alignNode1" presStyleIdx="0" presStyleCnt="4">
        <dgm:presLayoutVars>
          <dgm:chMax val="0"/>
          <dgm:chPref val="0"/>
          <dgm:bulletEnabled val="1"/>
        </dgm:presLayoutVars>
      </dgm:prSet>
      <dgm:spPr/>
      <dgm:t>
        <a:bodyPr/>
        <a:lstStyle/>
        <a:p>
          <a:endParaRPr lang="en-US"/>
        </a:p>
      </dgm:t>
    </dgm:pt>
    <dgm:pt modelId="{02154D65-A3D6-6743-A41D-B913C0D2C8CA}" type="pres">
      <dgm:prSet presAssocID="{BE06E53A-6EE3-5442-A6EB-0DF5B3A858EF}" presName="textaccent1" presStyleCnt="0"/>
      <dgm:spPr/>
    </dgm:pt>
    <dgm:pt modelId="{9F58AB10-B626-8347-8B5D-763124D85F1F}" type="pres">
      <dgm:prSet presAssocID="{BE06E53A-6EE3-5442-A6EB-0DF5B3A858EF}" presName="accentRepeatNode" presStyleLbl="solidAlignAcc1" presStyleIdx="0" presStyleCnt="8"/>
      <dgm:spPr/>
    </dgm:pt>
    <dgm:pt modelId="{7350480F-8C4D-1A4D-8AD8-3CA35F89AF3B}" type="pres">
      <dgm:prSet presAssocID="{45A9A517-74A0-7A4B-93DF-C479AE3038A5}" presName="image1" presStyleCnt="0"/>
      <dgm:spPr/>
    </dgm:pt>
    <dgm:pt modelId="{7352534B-CF80-B74A-B5BF-9251818E956B}" type="pres">
      <dgm:prSet presAssocID="{45A9A517-74A0-7A4B-93DF-C479AE3038A5}" presName="imageRepeatNode" presStyleLbl="alignAcc1" presStyleIdx="0" presStyleCnt="4"/>
      <dgm:spPr/>
      <dgm:t>
        <a:bodyPr/>
        <a:lstStyle/>
        <a:p>
          <a:endParaRPr lang="en-US"/>
        </a:p>
      </dgm:t>
    </dgm:pt>
    <dgm:pt modelId="{2C201EE6-DBAD-AE40-8F40-7416945824D0}" type="pres">
      <dgm:prSet presAssocID="{45A9A517-74A0-7A4B-93DF-C479AE3038A5}" presName="imageaccent1" presStyleCnt="0"/>
      <dgm:spPr/>
    </dgm:pt>
    <dgm:pt modelId="{ECF20608-ACAD-7347-A35A-37F5A3C85339}" type="pres">
      <dgm:prSet presAssocID="{45A9A517-74A0-7A4B-93DF-C479AE3038A5}" presName="accentRepeatNode" presStyleLbl="solidAlignAcc1" presStyleIdx="1" presStyleCnt="8"/>
      <dgm:spPr/>
    </dgm:pt>
    <dgm:pt modelId="{09E7484B-F7E7-E342-A69A-2EB1B636709F}" type="pres">
      <dgm:prSet presAssocID="{BB22F1A9-D54F-C546-9E1F-9C1320AD15DA}" presName="text2" presStyleCnt="0"/>
      <dgm:spPr/>
    </dgm:pt>
    <dgm:pt modelId="{4D4D5F24-7636-7A43-AE92-02D0F18119DC}" type="pres">
      <dgm:prSet presAssocID="{BB22F1A9-D54F-C546-9E1F-9C1320AD15DA}" presName="textRepeatNode" presStyleLbl="alignNode1" presStyleIdx="1" presStyleCnt="4">
        <dgm:presLayoutVars>
          <dgm:chMax val="0"/>
          <dgm:chPref val="0"/>
          <dgm:bulletEnabled val="1"/>
        </dgm:presLayoutVars>
      </dgm:prSet>
      <dgm:spPr/>
      <dgm:t>
        <a:bodyPr/>
        <a:lstStyle/>
        <a:p>
          <a:endParaRPr lang="en-US"/>
        </a:p>
      </dgm:t>
    </dgm:pt>
    <dgm:pt modelId="{31CD2F46-6969-D745-AE98-440F15C8390B}" type="pres">
      <dgm:prSet presAssocID="{BB22F1A9-D54F-C546-9E1F-9C1320AD15DA}" presName="textaccent2" presStyleCnt="0"/>
      <dgm:spPr/>
    </dgm:pt>
    <dgm:pt modelId="{4B052359-FAAA-F146-B2F1-0B5D3F6D7356}" type="pres">
      <dgm:prSet presAssocID="{BB22F1A9-D54F-C546-9E1F-9C1320AD15DA}" presName="accentRepeatNode" presStyleLbl="solidAlignAcc1" presStyleIdx="2" presStyleCnt="8"/>
      <dgm:spPr/>
    </dgm:pt>
    <dgm:pt modelId="{C8BAF5F1-80B0-1D48-B3D0-978A1C767E66}" type="pres">
      <dgm:prSet presAssocID="{FCE4F8FB-F162-3143-B2CA-6BF2C0F2107B}" presName="image2" presStyleCnt="0"/>
      <dgm:spPr/>
    </dgm:pt>
    <dgm:pt modelId="{5C50BD20-DD3B-2A48-967A-CA69B50E25F7}" type="pres">
      <dgm:prSet presAssocID="{FCE4F8FB-F162-3143-B2CA-6BF2C0F2107B}" presName="imageRepeatNode" presStyleLbl="alignAcc1" presStyleIdx="1" presStyleCnt="4"/>
      <dgm:spPr/>
      <dgm:t>
        <a:bodyPr/>
        <a:lstStyle/>
        <a:p>
          <a:endParaRPr lang="en-US"/>
        </a:p>
      </dgm:t>
    </dgm:pt>
    <dgm:pt modelId="{0EB2306D-5FB5-424A-9E26-AD85AB3E132A}" type="pres">
      <dgm:prSet presAssocID="{FCE4F8FB-F162-3143-B2CA-6BF2C0F2107B}" presName="imageaccent2" presStyleCnt="0"/>
      <dgm:spPr/>
    </dgm:pt>
    <dgm:pt modelId="{D2486E4D-92AE-9949-95DE-2C6CD4044E37}" type="pres">
      <dgm:prSet presAssocID="{FCE4F8FB-F162-3143-B2CA-6BF2C0F2107B}" presName="accentRepeatNode" presStyleLbl="solidAlignAcc1" presStyleIdx="3" presStyleCnt="8"/>
      <dgm:spPr/>
    </dgm:pt>
    <dgm:pt modelId="{DCE51A0E-087D-8049-8AE5-FC49CB763A0C}" type="pres">
      <dgm:prSet presAssocID="{BF987452-9310-8C41-9638-FA24D7465B8B}" presName="text3" presStyleCnt="0"/>
      <dgm:spPr/>
    </dgm:pt>
    <dgm:pt modelId="{AA9DA389-5726-E44B-9E8F-D9BED6C489D2}" type="pres">
      <dgm:prSet presAssocID="{BF987452-9310-8C41-9638-FA24D7465B8B}" presName="textRepeatNode" presStyleLbl="alignNode1" presStyleIdx="2" presStyleCnt="4">
        <dgm:presLayoutVars>
          <dgm:chMax val="0"/>
          <dgm:chPref val="0"/>
          <dgm:bulletEnabled val="1"/>
        </dgm:presLayoutVars>
      </dgm:prSet>
      <dgm:spPr/>
      <dgm:t>
        <a:bodyPr/>
        <a:lstStyle/>
        <a:p>
          <a:endParaRPr lang="en-US"/>
        </a:p>
      </dgm:t>
    </dgm:pt>
    <dgm:pt modelId="{F8026772-BD5A-EB44-9D88-F3687326B985}" type="pres">
      <dgm:prSet presAssocID="{BF987452-9310-8C41-9638-FA24D7465B8B}" presName="textaccent3" presStyleCnt="0"/>
      <dgm:spPr/>
    </dgm:pt>
    <dgm:pt modelId="{064AD2F1-FBAE-C344-AE08-FC4920A9D543}" type="pres">
      <dgm:prSet presAssocID="{BF987452-9310-8C41-9638-FA24D7465B8B}" presName="accentRepeatNode" presStyleLbl="solidAlignAcc1" presStyleIdx="4" presStyleCnt="8"/>
      <dgm:spPr/>
    </dgm:pt>
    <dgm:pt modelId="{90F213EB-9373-F54C-9C0D-23B60218679F}" type="pres">
      <dgm:prSet presAssocID="{4A16D8E0-EA5A-A64A-A715-0184A09515CF}" presName="image3" presStyleCnt="0"/>
      <dgm:spPr/>
    </dgm:pt>
    <dgm:pt modelId="{91662E83-EFD2-3345-8E36-C2899B10C3B9}" type="pres">
      <dgm:prSet presAssocID="{4A16D8E0-EA5A-A64A-A715-0184A09515CF}" presName="imageRepeatNode" presStyleLbl="alignAcc1" presStyleIdx="2" presStyleCnt="4"/>
      <dgm:spPr/>
      <dgm:t>
        <a:bodyPr/>
        <a:lstStyle/>
        <a:p>
          <a:endParaRPr lang="en-US"/>
        </a:p>
      </dgm:t>
    </dgm:pt>
    <dgm:pt modelId="{EDC5A486-FDA4-3147-A12E-B1AA1FB249B9}" type="pres">
      <dgm:prSet presAssocID="{4A16D8E0-EA5A-A64A-A715-0184A09515CF}" presName="imageaccent3" presStyleCnt="0"/>
      <dgm:spPr/>
    </dgm:pt>
    <dgm:pt modelId="{D596E581-82F1-1C40-A574-943EF25A9618}" type="pres">
      <dgm:prSet presAssocID="{4A16D8E0-EA5A-A64A-A715-0184A09515CF}" presName="accentRepeatNode" presStyleLbl="solidAlignAcc1" presStyleIdx="5" presStyleCnt="8"/>
      <dgm:spPr/>
    </dgm:pt>
    <dgm:pt modelId="{716AABE0-EC1B-634E-81FC-914999C65927}" type="pres">
      <dgm:prSet presAssocID="{0AF2EA63-2742-6F4D-A407-1F92CA857A47}" presName="text4" presStyleCnt="0"/>
      <dgm:spPr/>
    </dgm:pt>
    <dgm:pt modelId="{555FE2CE-13E1-6846-BA88-9237138E7BEA}" type="pres">
      <dgm:prSet presAssocID="{0AF2EA63-2742-6F4D-A407-1F92CA857A47}" presName="textRepeatNode" presStyleLbl="alignNode1" presStyleIdx="3" presStyleCnt="4">
        <dgm:presLayoutVars>
          <dgm:chMax val="0"/>
          <dgm:chPref val="0"/>
          <dgm:bulletEnabled val="1"/>
        </dgm:presLayoutVars>
      </dgm:prSet>
      <dgm:spPr/>
      <dgm:t>
        <a:bodyPr/>
        <a:lstStyle/>
        <a:p>
          <a:endParaRPr lang="en-US"/>
        </a:p>
      </dgm:t>
    </dgm:pt>
    <dgm:pt modelId="{DE311353-1A3B-8242-9496-2FCAE4E753A8}" type="pres">
      <dgm:prSet presAssocID="{0AF2EA63-2742-6F4D-A407-1F92CA857A47}" presName="textaccent4" presStyleCnt="0"/>
      <dgm:spPr/>
    </dgm:pt>
    <dgm:pt modelId="{A4A75636-ABD7-304D-9B86-9927714215E7}" type="pres">
      <dgm:prSet presAssocID="{0AF2EA63-2742-6F4D-A407-1F92CA857A47}" presName="accentRepeatNode" presStyleLbl="solidAlignAcc1" presStyleIdx="6" presStyleCnt="8"/>
      <dgm:spPr/>
    </dgm:pt>
    <dgm:pt modelId="{0728D472-5F50-1A4F-AAA7-352C20053874}" type="pres">
      <dgm:prSet presAssocID="{DBB6C5BE-8B0D-2443-AF86-4ADDE49956BC}" presName="image4" presStyleCnt="0"/>
      <dgm:spPr/>
    </dgm:pt>
    <dgm:pt modelId="{4940E29B-AF3D-CB4B-A77D-9EB15FE8D0AE}" type="pres">
      <dgm:prSet presAssocID="{DBB6C5BE-8B0D-2443-AF86-4ADDE49956BC}" presName="imageRepeatNode" presStyleLbl="alignAcc1" presStyleIdx="3" presStyleCnt="4"/>
      <dgm:spPr/>
      <dgm:t>
        <a:bodyPr/>
        <a:lstStyle/>
        <a:p>
          <a:endParaRPr lang="en-US"/>
        </a:p>
      </dgm:t>
    </dgm:pt>
    <dgm:pt modelId="{258CC675-F521-5147-BAA1-4B28AE19BA53}" type="pres">
      <dgm:prSet presAssocID="{DBB6C5BE-8B0D-2443-AF86-4ADDE49956BC}" presName="imageaccent4" presStyleCnt="0"/>
      <dgm:spPr/>
    </dgm:pt>
    <dgm:pt modelId="{E065E0D3-7786-8449-ADD4-648AFB4ABBA9}" type="pres">
      <dgm:prSet presAssocID="{DBB6C5BE-8B0D-2443-AF86-4ADDE49956BC}" presName="accentRepeatNode" presStyleLbl="solidAlignAcc1" presStyleIdx="7" presStyleCnt="8"/>
      <dgm:spPr/>
    </dgm:pt>
  </dgm:ptLst>
  <dgm:cxnLst>
    <dgm:cxn modelId="{E28F69C0-7AE7-EF43-A349-CB76B3F2D470}" type="presOf" srcId="{BB22F1A9-D54F-C546-9E1F-9C1320AD15DA}" destId="{4D4D5F24-7636-7A43-AE92-02D0F18119DC}" srcOrd="0" destOrd="0" presId="urn:microsoft.com/office/officeart/2008/layout/HexagonCluster"/>
    <dgm:cxn modelId="{1C58AC31-F597-2846-A9F4-E06FC088C1C6}" type="presOf" srcId="{4A16D8E0-EA5A-A64A-A715-0184A09515CF}" destId="{91662E83-EFD2-3345-8E36-C2899B10C3B9}" srcOrd="0" destOrd="0" presId="urn:microsoft.com/office/officeart/2008/layout/HexagonCluster"/>
    <dgm:cxn modelId="{9410375B-BE2D-2F49-8334-06653E6A94D6}" type="presOf" srcId="{45A9A517-74A0-7A4B-93DF-C479AE3038A5}" destId="{7352534B-CF80-B74A-B5BF-9251818E956B}" srcOrd="0" destOrd="0" presId="urn:microsoft.com/office/officeart/2008/layout/HexagonCluster"/>
    <dgm:cxn modelId="{98A80C32-9FD0-784D-843F-0F203D329574}" type="presOf" srcId="{D0D98456-7BCC-EF46-8151-225B17441218}" destId="{C1C3296C-54B7-F144-A4C8-48FC6B39C3F0}" srcOrd="0" destOrd="0" presId="urn:microsoft.com/office/officeart/2008/layout/HexagonCluster"/>
    <dgm:cxn modelId="{F8B89D84-6FD1-3443-B2BF-6DDABD4A7708}" srcId="{D0D98456-7BCC-EF46-8151-225B17441218}" destId="{BF987452-9310-8C41-9638-FA24D7465B8B}" srcOrd="2" destOrd="0" parTransId="{5A13104F-ADB9-8043-B1A1-A3CBA2DA4F8D}" sibTransId="{4A16D8E0-EA5A-A64A-A715-0184A09515CF}"/>
    <dgm:cxn modelId="{0D5D6E5F-EAE0-8C4B-923C-F561FBC590A9}" type="presOf" srcId="{BF987452-9310-8C41-9638-FA24D7465B8B}" destId="{AA9DA389-5726-E44B-9E8F-D9BED6C489D2}" srcOrd="0" destOrd="0" presId="urn:microsoft.com/office/officeart/2008/layout/HexagonCluster"/>
    <dgm:cxn modelId="{B3A3E0C5-E8CE-8A4E-AC8E-E66AF9CD0C17}" srcId="{D0D98456-7BCC-EF46-8151-225B17441218}" destId="{BB22F1A9-D54F-C546-9E1F-9C1320AD15DA}" srcOrd="1" destOrd="0" parTransId="{B3D1AC1B-CA6E-3C48-B8C9-AB2CBF885109}" sibTransId="{FCE4F8FB-F162-3143-B2CA-6BF2C0F2107B}"/>
    <dgm:cxn modelId="{7604AB53-D5DD-2A4E-BD8C-E092AC301336}" type="presOf" srcId="{0AF2EA63-2742-6F4D-A407-1F92CA857A47}" destId="{555FE2CE-13E1-6846-BA88-9237138E7BEA}" srcOrd="0" destOrd="0" presId="urn:microsoft.com/office/officeart/2008/layout/HexagonCluster"/>
    <dgm:cxn modelId="{43740960-5591-F246-9239-AAE87A76166E}" type="presOf" srcId="{FCE4F8FB-F162-3143-B2CA-6BF2C0F2107B}" destId="{5C50BD20-DD3B-2A48-967A-CA69B50E25F7}" srcOrd="0" destOrd="0" presId="urn:microsoft.com/office/officeart/2008/layout/HexagonCluster"/>
    <dgm:cxn modelId="{00E95037-7F75-A942-ADD4-9E060CEF8721}" srcId="{D0D98456-7BCC-EF46-8151-225B17441218}" destId="{BE06E53A-6EE3-5442-A6EB-0DF5B3A858EF}" srcOrd="0" destOrd="0" parTransId="{3869B2EE-2F5F-DD45-A198-8CE5665ACEDD}" sibTransId="{45A9A517-74A0-7A4B-93DF-C479AE3038A5}"/>
    <dgm:cxn modelId="{583FA988-4F11-B045-982E-99DB1777C349}" srcId="{D0D98456-7BCC-EF46-8151-225B17441218}" destId="{0AF2EA63-2742-6F4D-A407-1F92CA857A47}" srcOrd="3" destOrd="0" parTransId="{482C0865-B0A2-304A-A73D-C47565E88052}" sibTransId="{DBB6C5BE-8B0D-2443-AF86-4ADDE49956BC}"/>
    <dgm:cxn modelId="{1B914F9F-6FCB-D24F-955B-7A12BFAE17EA}" type="presOf" srcId="{DBB6C5BE-8B0D-2443-AF86-4ADDE49956BC}" destId="{4940E29B-AF3D-CB4B-A77D-9EB15FE8D0AE}" srcOrd="0" destOrd="0" presId="urn:microsoft.com/office/officeart/2008/layout/HexagonCluster"/>
    <dgm:cxn modelId="{0BBF43A0-526A-FF41-9D0C-50C9E1F7606B}" type="presOf" srcId="{BE06E53A-6EE3-5442-A6EB-0DF5B3A858EF}" destId="{B595D2E6-5215-7844-A774-F1B163AF53D1}" srcOrd="0" destOrd="0" presId="urn:microsoft.com/office/officeart/2008/layout/HexagonCluster"/>
    <dgm:cxn modelId="{CAABCD33-263B-B841-9E26-4A1B1B7327E4}" type="presParOf" srcId="{C1C3296C-54B7-F144-A4C8-48FC6B39C3F0}" destId="{BFBB6FBF-0D69-0A4C-977D-B9A553D1DA30}" srcOrd="0" destOrd="0" presId="urn:microsoft.com/office/officeart/2008/layout/HexagonCluster"/>
    <dgm:cxn modelId="{85A01369-54EA-584E-B260-870B0B42E073}" type="presParOf" srcId="{BFBB6FBF-0D69-0A4C-977D-B9A553D1DA30}" destId="{B595D2E6-5215-7844-A774-F1B163AF53D1}" srcOrd="0" destOrd="0" presId="urn:microsoft.com/office/officeart/2008/layout/HexagonCluster"/>
    <dgm:cxn modelId="{4BAB1229-AFE1-C64C-A2A5-D9A9D4C2EAFE}" type="presParOf" srcId="{C1C3296C-54B7-F144-A4C8-48FC6B39C3F0}" destId="{02154D65-A3D6-6743-A41D-B913C0D2C8CA}" srcOrd="1" destOrd="0" presId="urn:microsoft.com/office/officeart/2008/layout/HexagonCluster"/>
    <dgm:cxn modelId="{82D9BB0B-6147-744C-9CBD-A2AB283D9FCA}" type="presParOf" srcId="{02154D65-A3D6-6743-A41D-B913C0D2C8CA}" destId="{9F58AB10-B626-8347-8B5D-763124D85F1F}" srcOrd="0" destOrd="0" presId="urn:microsoft.com/office/officeart/2008/layout/HexagonCluster"/>
    <dgm:cxn modelId="{133755BD-1668-2549-9753-FF26DB256263}" type="presParOf" srcId="{C1C3296C-54B7-F144-A4C8-48FC6B39C3F0}" destId="{7350480F-8C4D-1A4D-8AD8-3CA35F89AF3B}" srcOrd="2" destOrd="0" presId="urn:microsoft.com/office/officeart/2008/layout/HexagonCluster"/>
    <dgm:cxn modelId="{50E7D04F-D88E-8847-9DE1-F1DABC00C9A7}" type="presParOf" srcId="{7350480F-8C4D-1A4D-8AD8-3CA35F89AF3B}" destId="{7352534B-CF80-B74A-B5BF-9251818E956B}" srcOrd="0" destOrd="0" presId="urn:microsoft.com/office/officeart/2008/layout/HexagonCluster"/>
    <dgm:cxn modelId="{F9125369-C2B6-C74F-A0B4-FCB02F116E24}" type="presParOf" srcId="{C1C3296C-54B7-F144-A4C8-48FC6B39C3F0}" destId="{2C201EE6-DBAD-AE40-8F40-7416945824D0}" srcOrd="3" destOrd="0" presId="urn:microsoft.com/office/officeart/2008/layout/HexagonCluster"/>
    <dgm:cxn modelId="{D2E10CDE-E3A1-C94C-B515-B91F78400E35}" type="presParOf" srcId="{2C201EE6-DBAD-AE40-8F40-7416945824D0}" destId="{ECF20608-ACAD-7347-A35A-37F5A3C85339}" srcOrd="0" destOrd="0" presId="urn:microsoft.com/office/officeart/2008/layout/HexagonCluster"/>
    <dgm:cxn modelId="{7B1D7A3D-2A79-2D48-8544-50E6A42BF598}" type="presParOf" srcId="{C1C3296C-54B7-F144-A4C8-48FC6B39C3F0}" destId="{09E7484B-F7E7-E342-A69A-2EB1B636709F}" srcOrd="4" destOrd="0" presId="urn:microsoft.com/office/officeart/2008/layout/HexagonCluster"/>
    <dgm:cxn modelId="{D2E6B4EA-93FE-1648-8534-54F11DE55165}" type="presParOf" srcId="{09E7484B-F7E7-E342-A69A-2EB1B636709F}" destId="{4D4D5F24-7636-7A43-AE92-02D0F18119DC}" srcOrd="0" destOrd="0" presId="urn:microsoft.com/office/officeart/2008/layout/HexagonCluster"/>
    <dgm:cxn modelId="{F7041EA0-A6E3-8745-BF8B-D779A90E794F}" type="presParOf" srcId="{C1C3296C-54B7-F144-A4C8-48FC6B39C3F0}" destId="{31CD2F46-6969-D745-AE98-440F15C8390B}" srcOrd="5" destOrd="0" presId="urn:microsoft.com/office/officeart/2008/layout/HexagonCluster"/>
    <dgm:cxn modelId="{4540BC6E-4437-A743-A8DC-45642F58960E}" type="presParOf" srcId="{31CD2F46-6969-D745-AE98-440F15C8390B}" destId="{4B052359-FAAA-F146-B2F1-0B5D3F6D7356}" srcOrd="0" destOrd="0" presId="urn:microsoft.com/office/officeart/2008/layout/HexagonCluster"/>
    <dgm:cxn modelId="{333DE1A4-01D5-AA4A-B2B4-548F8D687B2B}" type="presParOf" srcId="{C1C3296C-54B7-F144-A4C8-48FC6B39C3F0}" destId="{C8BAF5F1-80B0-1D48-B3D0-978A1C767E66}" srcOrd="6" destOrd="0" presId="urn:microsoft.com/office/officeart/2008/layout/HexagonCluster"/>
    <dgm:cxn modelId="{E8E5BDFF-324C-F341-B9B2-FEBC5678E21A}" type="presParOf" srcId="{C8BAF5F1-80B0-1D48-B3D0-978A1C767E66}" destId="{5C50BD20-DD3B-2A48-967A-CA69B50E25F7}" srcOrd="0" destOrd="0" presId="urn:microsoft.com/office/officeart/2008/layout/HexagonCluster"/>
    <dgm:cxn modelId="{54625279-54BA-EB43-A375-10B976379E65}" type="presParOf" srcId="{C1C3296C-54B7-F144-A4C8-48FC6B39C3F0}" destId="{0EB2306D-5FB5-424A-9E26-AD85AB3E132A}" srcOrd="7" destOrd="0" presId="urn:microsoft.com/office/officeart/2008/layout/HexagonCluster"/>
    <dgm:cxn modelId="{7EC6E2D0-6750-A44F-82A7-882CDE4E3EF2}" type="presParOf" srcId="{0EB2306D-5FB5-424A-9E26-AD85AB3E132A}" destId="{D2486E4D-92AE-9949-95DE-2C6CD4044E37}" srcOrd="0" destOrd="0" presId="urn:microsoft.com/office/officeart/2008/layout/HexagonCluster"/>
    <dgm:cxn modelId="{1AB52B2A-F224-1444-B11F-ED89D7EC3CC1}" type="presParOf" srcId="{C1C3296C-54B7-F144-A4C8-48FC6B39C3F0}" destId="{DCE51A0E-087D-8049-8AE5-FC49CB763A0C}" srcOrd="8" destOrd="0" presId="urn:microsoft.com/office/officeart/2008/layout/HexagonCluster"/>
    <dgm:cxn modelId="{6E44938A-0367-384B-9E5C-BEE7043571C1}" type="presParOf" srcId="{DCE51A0E-087D-8049-8AE5-FC49CB763A0C}" destId="{AA9DA389-5726-E44B-9E8F-D9BED6C489D2}" srcOrd="0" destOrd="0" presId="urn:microsoft.com/office/officeart/2008/layout/HexagonCluster"/>
    <dgm:cxn modelId="{70424C39-ACE1-9F41-8571-4D64D58F8531}" type="presParOf" srcId="{C1C3296C-54B7-F144-A4C8-48FC6B39C3F0}" destId="{F8026772-BD5A-EB44-9D88-F3687326B985}" srcOrd="9" destOrd="0" presId="urn:microsoft.com/office/officeart/2008/layout/HexagonCluster"/>
    <dgm:cxn modelId="{2EBD058F-C42E-A049-BC79-5C9B94D69068}" type="presParOf" srcId="{F8026772-BD5A-EB44-9D88-F3687326B985}" destId="{064AD2F1-FBAE-C344-AE08-FC4920A9D543}" srcOrd="0" destOrd="0" presId="urn:microsoft.com/office/officeart/2008/layout/HexagonCluster"/>
    <dgm:cxn modelId="{A6C184DA-4C94-BD4F-847E-A3CFDE4BA94A}" type="presParOf" srcId="{C1C3296C-54B7-F144-A4C8-48FC6B39C3F0}" destId="{90F213EB-9373-F54C-9C0D-23B60218679F}" srcOrd="10" destOrd="0" presId="urn:microsoft.com/office/officeart/2008/layout/HexagonCluster"/>
    <dgm:cxn modelId="{51AD8531-519A-5244-B398-3ECAF86519CB}" type="presParOf" srcId="{90F213EB-9373-F54C-9C0D-23B60218679F}" destId="{91662E83-EFD2-3345-8E36-C2899B10C3B9}" srcOrd="0" destOrd="0" presId="urn:microsoft.com/office/officeart/2008/layout/HexagonCluster"/>
    <dgm:cxn modelId="{5440C0A4-6746-8746-A013-E3BF3AB281E8}" type="presParOf" srcId="{C1C3296C-54B7-F144-A4C8-48FC6B39C3F0}" destId="{EDC5A486-FDA4-3147-A12E-B1AA1FB249B9}" srcOrd="11" destOrd="0" presId="urn:microsoft.com/office/officeart/2008/layout/HexagonCluster"/>
    <dgm:cxn modelId="{4365F860-1134-4D4E-A952-ABCD0142EF14}" type="presParOf" srcId="{EDC5A486-FDA4-3147-A12E-B1AA1FB249B9}" destId="{D596E581-82F1-1C40-A574-943EF25A9618}" srcOrd="0" destOrd="0" presId="urn:microsoft.com/office/officeart/2008/layout/HexagonCluster"/>
    <dgm:cxn modelId="{A4ADD823-A22D-D549-B256-04EB6C041633}" type="presParOf" srcId="{C1C3296C-54B7-F144-A4C8-48FC6B39C3F0}" destId="{716AABE0-EC1B-634E-81FC-914999C65927}" srcOrd="12" destOrd="0" presId="urn:microsoft.com/office/officeart/2008/layout/HexagonCluster"/>
    <dgm:cxn modelId="{BF57230E-3F94-C640-A585-18F2567CCDD3}" type="presParOf" srcId="{716AABE0-EC1B-634E-81FC-914999C65927}" destId="{555FE2CE-13E1-6846-BA88-9237138E7BEA}" srcOrd="0" destOrd="0" presId="urn:microsoft.com/office/officeart/2008/layout/HexagonCluster"/>
    <dgm:cxn modelId="{51874435-C7F9-3C43-A78C-ADA2540AE036}" type="presParOf" srcId="{C1C3296C-54B7-F144-A4C8-48FC6B39C3F0}" destId="{DE311353-1A3B-8242-9496-2FCAE4E753A8}" srcOrd="13" destOrd="0" presId="urn:microsoft.com/office/officeart/2008/layout/HexagonCluster"/>
    <dgm:cxn modelId="{F396B60D-1DD8-8B42-A194-04CB07A4F847}" type="presParOf" srcId="{DE311353-1A3B-8242-9496-2FCAE4E753A8}" destId="{A4A75636-ABD7-304D-9B86-9927714215E7}" srcOrd="0" destOrd="0" presId="urn:microsoft.com/office/officeart/2008/layout/HexagonCluster"/>
    <dgm:cxn modelId="{B15BCE9D-1ABC-9046-89F4-B931F63D8557}" type="presParOf" srcId="{C1C3296C-54B7-F144-A4C8-48FC6B39C3F0}" destId="{0728D472-5F50-1A4F-AAA7-352C20053874}" srcOrd="14" destOrd="0" presId="urn:microsoft.com/office/officeart/2008/layout/HexagonCluster"/>
    <dgm:cxn modelId="{C69706F7-75F0-EC49-9286-BF57ADD617D3}" type="presParOf" srcId="{0728D472-5F50-1A4F-AAA7-352C20053874}" destId="{4940E29B-AF3D-CB4B-A77D-9EB15FE8D0AE}" srcOrd="0" destOrd="0" presId="urn:microsoft.com/office/officeart/2008/layout/HexagonCluster"/>
    <dgm:cxn modelId="{7DB3B701-D40D-3243-AE0B-1528C5276B25}" type="presParOf" srcId="{C1C3296C-54B7-F144-A4C8-48FC6B39C3F0}" destId="{258CC675-F521-5147-BAA1-4B28AE19BA53}" srcOrd="15" destOrd="0" presId="urn:microsoft.com/office/officeart/2008/layout/HexagonCluster"/>
    <dgm:cxn modelId="{73451817-4CC0-1245-99BD-6871EF24EC1E}" type="presParOf" srcId="{258CC675-F521-5147-BAA1-4B28AE19BA53}" destId="{E065E0D3-7786-8449-ADD4-648AFB4ABBA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FEE33D-5BF2-3645-A7DE-25591C6578C2}" type="doc">
      <dgm:prSet loTypeId="urn:microsoft.com/office/officeart/2005/8/layout/vList4" loCatId="" qsTypeId="urn:microsoft.com/office/officeart/2005/8/quickstyle/simple4" qsCatId="simple" csTypeId="urn:microsoft.com/office/officeart/2005/8/colors/accent1_4" csCatId="accent1" phldr="1"/>
      <dgm:spPr/>
      <dgm:t>
        <a:bodyPr/>
        <a:lstStyle/>
        <a:p>
          <a:endParaRPr lang="en-US"/>
        </a:p>
      </dgm:t>
    </dgm:pt>
    <dgm:pt modelId="{29E386D6-53F4-C141-BAE1-07E1CB7D3E64}">
      <dgm:prSet phldrT="[Text]" custT="1"/>
      <dgm:spPr/>
      <dgm:t>
        <a:bodyPr/>
        <a:lstStyle/>
        <a:p>
          <a:r>
            <a:rPr lang="en-US" sz="2800" dirty="0" smtClean="0"/>
            <a:t>PENILAIAN PELAKSANAAN</a:t>
          </a:r>
          <a:endParaRPr lang="en-US" sz="2800" dirty="0"/>
        </a:p>
      </dgm:t>
    </dgm:pt>
    <dgm:pt modelId="{84DB44FD-52A4-0B43-AAC4-D754D78200D3}" type="parTrans" cxnId="{C47E3C1B-A3A0-0844-8056-84BB7856F3E3}">
      <dgm:prSet/>
      <dgm:spPr/>
      <dgm:t>
        <a:bodyPr/>
        <a:lstStyle/>
        <a:p>
          <a:endParaRPr lang="en-US"/>
        </a:p>
      </dgm:t>
    </dgm:pt>
    <dgm:pt modelId="{8C488E2F-583B-9340-B689-F338463F7980}" type="sibTrans" cxnId="{C47E3C1B-A3A0-0844-8056-84BB7856F3E3}">
      <dgm:prSet/>
      <dgm:spPr/>
      <dgm:t>
        <a:bodyPr/>
        <a:lstStyle/>
        <a:p>
          <a:endParaRPr lang="en-US"/>
        </a:p>
      </dgm:t>
    </dgm:pt>
    <dgm:pt modelId="{BB6EE93A-1FDC-CD40-A768-53B204CAC9F0}">
      <dgm:prSet phldrT="[Text]" custT="1"/>
      <dgm:spPr/>
      <dgm:t>
        <a:bodyPr/>
        <a:lstStyle/>
        <a:p>
          <a:r>
            <a:rPr lang="en-US" sz="2000" dirty="0" err="1" smtClean="0"/>
            <a:t>Penyusunan</a:t>
          </a:r>
          <a:r>
            <a:rPr lang="en-US" sz="2000" dirty="0" smtClean="0"/>
            <a:t> Program</a:t>
          </a:r>
        </a:p>
      </dgm:t>
    </dgm:pt>
    <dgm:pt modelId="{8FBAEED8-F789-1941-89E2-9A6963497815}" type="parTrans" cxnId="{AB477D71-5F42-EF4F-8763-5BBE7A5BEEE2}">
      <dgm:prSet/>
      <dgm:spPr/>
      <dgm:t>
        <a:bodyPr/>
        <a:lstStyle/>
        <a:p>
          <a:endParaRPr lang="en-US"/>
        </a:p>
      </dgm:t>
    </dgm:pt>
    <dgm:pt modelId="{D39C88B2-BCE1-E844-B9BB-04589F5896E0}" type="sibTrans" cxnId="{AB477D71-5F42-EF4F-8763-5BBE7A5BEEE2}">
      <dgm:prSet/>
      <dgm:spPr/>
      <dgm:t>
        <a:bodyPr/>
        <a:lstStyle/>
        <a:p>
          <a:endParaRPr lang="en-US"/>
        </a:p>
      </dgm:t>
    </dgm:pt>
    <dgm:pt modelId="{7F835843-B612-D44F-AAE0-9353E2F55212}">
      <dgm:prSet phldrT="[Text]" custT="1"/>
      <dgm:spPr/>
      <dgm:t>
        <a:bodyPr/>
        <a:lstStyle/>
        <a:p>
          <a:r>
            <a:rPr lang="en-US" sz="2000" dirty="0" err="1" smtClean="0"/>
            <a:t>Pembekalan</a:t>
          </a:r>
          <a:r>
            <a:rPr lang="en-US" sz="2000" dirty="0" smtClean="0"/>
            <a:t> </a:t>
          </a:r>
          <a:endParaRPr lang="en-US" sz="2000" dirty="0"/>
        </a:p>
      </dgm:t>
    </dgm:pt>
    <dgm:pt modelId="{B7D38CCE-B149-7048-BEB5-CB68752CABC0}" type="parTrans" cxnId="{B0F4FD56-7BB6-F64A-ABA3-26FF31949CAE}">
      <dgm:prSet/>
      <dgm:spPr/>
      <dgm:t>
        <a:bodyPr/>
        <a:lstStyle/>
        <a:p>
          <a:endParaRPr lang="en-US"/>
        </a:p>
      </dgm:t>
    </dgm:pt>
    <dgm:pt modelId="{0A86B553-0F18-494F-A2C9-FFA0BFCCCB2A}" type="sibTrans" cxnId="{B0F4FD56-7BB6-F64A-ABA3-26FF31949CAE}">
      <dgm:prSet/>
      <dgm:spPr/>
      <dgm:t>
        <a:bodyPr/>
        <a:lstStyle/>
        <a:p>
          <a:endParaRPr lang="en-US"/>
        </a:p>
      </dgm:t>
    </dgm:pt>
    <dgm:pt modelId="{FAB59D80-ACA7-AF4A-9A94-BDCCE34D04C8}">
      <dgm:prSet phldrT="[Text]" custT="1"/>
      <dgm:spPr/>
      <dgm:t>
        <a:bodyPr/>
        <a:lstStyle/>
        <a:p>
          <a:r>
            <a:rPr lang="en-US" sz="2000" dirty="0" err="1" smtClean="0"/>
            <a:t>Pelaksanaan</a:t>
          </a:r>
          <a:r>
            <a:rPr lang="en-US" sz="2000" dirty="0" smtClean="0"/>
            <a:t> program</a:t>
          </a:r>
        </a:p>
      </dgm:t>
    </dgm:pt>
    <dgm:pt modelId="{7437B251-04D8-7942-B605-61BEF3FF09B1}" type="parTrans" cxnId="{94B9AE97-8FE6-0D42-8EA7-F6763DE451A3}">
      <dgm:prSet/>
      <dgm:spPr/>
      <dgm:t>
        <a:bodyPr/>
        <a:lstStyle/>
        <a:p>
          <a:endParaRPr lang="en-US"/>
        </a:p>
      </dgm:t>
    </dgm:pt>
    <dgm:pt modelId="{06F98AC3-4DC2-3340-9F17-5BCE10B97865}" type="sibTrans" cxnId="{94B9AE97-8FE6-0D42-8EA7-F6763DE451A3}">
      <dgm:prSet/>
      <dgm:spPr/>
      <dgm:t>
        <a:bodyPr/>
        <a:lstStyle/>
        <a:p>
          <a:endParaRPr lang="en-US"/>
        </a:p>
      </dgm:t>
    </dgm:pt>
    <dgm:pt modelId="{F3FADBDE-17CC-8C43-8D86-90FC34A02047}">
      <dgm:prSet phldrT="[Text]" custT="1"/>
      <dgm:spPr/>
      <dgm:t>
        <a:bodyPr/>
        <a:lstStyle/>
        <a:p>
          <a:r>
            <a:rPr lang="en-US" sz="2000" dirty="0" smtClean="0"/>
            <a:t> </a:t>
          </a:r>
          <a:r>
            <a:rPr lang="en-US" sz="2000" dirty="0" err="1" smtClean="0"/>
            <a:t>Kehadiran</a:t>
          </a:r>
          <a:endParaRPr lang="en-US" sz="2000" dirty="0" smtClean="0"/>
        </a:p>
      </dgm:t>
    </dgm:pt>
    <dgm:pt modelId="{77F1EC78-D6F4-5A46-B9B4-960BED355666}" type="parTrans" cxnId="{695158BA-7D11-3245-ADF2-7F388227025F}">
      <dgm:prSet/>
      <dgm:spPr/>
      <dgm:t>
        <a:bodyPr/>
        <a:lstStyle/>
        <a:p>
          <a:endParaRPr lang="en-US"/>
        </a:p>
      </dgm:t>
    </dgm:pt>
    <dgm:pt modelId="{842D9DC0-8BD6-9840-9F8F-2E65D52B8D98}" type="sibTrans" cxnId="{695158BA-7D11-3245-ADF2-7F388227025F}">
      <dgm:prSet/>
      <dgm:spPr/>
      <dgm:t>
        <a:bodyPr/>
        <a:lstStyle/>
        <a:p>
          <a:endParaRPr lang="en-US"/>
        </a:p>
      </dgm:t>
    </dgm:pt>
    <dgm:pt modelId="{5EBFBC36-F677-1F4C-91E8-887FD8E72C7B}">
      <dgm:prSet phldrT="[Text]" custT="1"/>
      <dgm:spPr/>
      <dgm:t>
        <a:bodyPr/>
        <a:lstStyle/>
        <a:p>
          <a:r>
            <a:rPr lang="en-US" sz="2000" dirty="0" err="1" smtClean="0"/>
            <a:t>Sikap</a:t>
          </a:r>
          <a:r>
            <a:rPr lang="en-US" sz="2000" dirty="0" smtClean="0"/>
            <a:t> </a:t>
          </a:r>
          <a:r>
            <a:rPr lang="en-US" sz="2000" dirty="0" err="1" smtClean="0"/>
            <a:t>dan</a:t>
          </a:r>
          <a:r>
            <a:rPr lang="en-US" sz="2000" dirty="0" smtClean="0"/>
            <a:t> </a:t>
          </a:r>
          <a:r>
            <a:rPr lang="en-US" sz="2000" dirty="0" err="1" smtClean="0"/>
            <a:t>Perilaku</a:t>
          </a:r>
          <a:r>
            <a:rPr lang="en-US" sz="2000" dirty="0" smtClean="0"/>
            <a:t> </a:t>
          </a:r>
          <a:endParaRPr lang="en-US" sz="2000" dirty="0"/>
        </a:p>
      </dgm:t>
    </dgm:pt>
    <dgm:pt modelId="{4B1039B4-F4C1-0640-93EB-C2C9B940E761}" type="parTrans" cxnId="{7A5E37B7-544E-474C-8252-EA0ECED9CABE}">
      <dgm:prSet/>
      <dgm:spPr/>
      <dgm:t>
        <a:bodyPr/>
        <a:lstStyle/>
        <a:p>
          <a:endParaRPr lang="en-US"/>
        </a:p>
      </dgm:t>
    </dgm:pt>
    <dgm:pt modelId="{7F0F9AA3-3A57-0F4E-AD23-AB546D1DF5DA}" type="sibTrans" cxnId="{7A5E37B7-544E-474C-8252-EA0ECED9CABE}">
      <dgm:prSet/>
      <dgm:spPr/>
      <dgm:t>
        <a:bodyPr/>
        <a:lstStyle/>
        <a:p>
          <a:endParaRPr lang="en-US"/>
        </a:p>
      </dgm:t>
    </dgm:pt>
    <dgm:pt modelId="{26562DF9-00CE-C84F-BBAC-EEC30A3C4318}">
      <dgm:prSet phldrT="[Text]"/>
      <dgm:spPr/>
      <dgm:t>
        <a:bodyPr/>
        <a:lstStyle/>
        <a:p>
          <a:r>
            <a:rPr lang="en-US" dirty="0" smtClean="0"/>
            <a:t>PENILAIAN PELAPORAN AKHIR</a:t>
          </a:r>
          <a:endParaRPr lang="en-US" dirty="0"/>
        </a:p>
      </dgm:t>
    </dgm:pt>
    <dgm:pt modelId="{DEDE977F-D4D5-0B46-8D92-08C39A6C7916}" type="parTrans" cxnId="{938D5374-4131-B945-8CBE-8E489763D3CB}">
      <dgm:prSet/>
      <dgm:spPr/>
      <dgm:t>
        <a:bodyPr/>
        <a:lstStyle/>
        <a:p>
          <a:endParaRPr lang="en-US"/>
        </a:p>
      </dgm:t>
    </dgm:pt>
    <dgm:pt modelId="{FF678C07-07D5-2949-B4E6-7D1E2E8EC97E}" type="sibTrans" cxnId="{938D5374-4131-B945-8CBE-8E489763D3CB}">
      <dgm:prSet/>
      <dgm:spPr/>
      <dgm:t>
        <a:bodyPr/>
        <a:lstStyle/>
        <a:p>
          <a:endParaRPr lang="en-US"/>
        </a:p>
      </dgm:t>
    </dgm:pt>
    <dgm:pt modelId="{6CF409EC-4178-A049-A9C2-62EE9FB176F1}">
      <dgm:prSet phldrT="[Text]"/>
      <dgm:spPr/>
      <dgm:t>
        <a:bodyPr/>
        <a:lstStyle/>
        <a:p>
          <a:r>
            <a:rPr lang="en-US" dirty="0" err="1" smtClean="0"/>
            <a:t>Inovasi</a:t>
          </a:r>
          <a:endParaRPr lang="en-US" dirty="0"/>
        </a:p>
      </dgm:t>
    </dgm:pt>
    <dgm:pt modelId="{61A80B8C-979E-9449-A984-4C929D707C84}" type="parTrans" cxnId="{CBB33B8D-0ADD-BD4C-A28F-CDB38DBC759C}">
      <dgm:prSet/>
      <dgm:spPr/>
      <dgm:t>
        <a:bodyPr/>
        <a:lstStyle/>
        <a:p>
          <a:endParaRPr lang="en-US"/>
        </a:p>
      </dgm:t>
    </dgm:pt>
    <dgm:pt modelId="{C5CBFF7F-F065-9A44-8195-28A32E946847}" type="sibTrans" cxnId="{CBB33B8D-0ADD-BD4C-A28F-CDB38DBC759C}">
      <dgm:prSet/>
      <dgm:spPr/>
      <dgm:t>
        <a:bodyPr/>
        <a:lstStyle/>
        <a:p>
          <a:endParaRPr lang="en-US"/>
        </a:p>
      </dgm:t>
    </dgm:pt>
    <dgm:pt modelId="{079057F9-0C64-1548-B8D9-2E77C75E395F}">
      <dgm:prSet phldrT="[Text]"/>
      <dgm:spPr/>
      <dgm:t>
        <a:bodyPr/>
        <a:lstStyle/>
        <a:p>
          <a:r>
            <a:rPr lang="en-US" dirty="0" err="1" smtClean="0"/>
            <a:t>Bahasa</a:t>
          </a:r>
          <a:endParaRPr lang="en-US" dirty="0"/>
        </a:p>
      </dgm:t>
    </dgm:pt>
    <dgm:pt modelId="{0CF5F3D7-C6BA-B448-A8D0-7693AF12D4AE}" type="parTrans" cxnId="{9F4BFE79-BB8A-B442-B127-27D831208609}">
      <dgm:prSet/>
      <dgm:spPr/>
      <dgm:t>
        <a:bodyPr/>
        <a:lstStyle/>
        <a:p>
          <a:endParaRPr lang="en-US"/>
        </a:p>
      </dgm:t>
    </dgm:pt>
    <dgm:pt modelId="{57180EA0-3D69-FC43-AECF-A6C97D6A63F1}" type="sibTrans" cxnId="{9F4BFE79-BB8A-B442-B127-27D831208609}">
      <dgm:prSet/>
      <dgm:spPr/>
      <dgm:t>
        <a:bodyPr/>
        <a:lstStyle/>
        <a:p>
          <a:endParaRPr lang="en-US"/>
        </a:p>
      </dgm:t>
    </dgm:pt>
    <dgm:pt modelId="{4A56F5F6-F240-C54E-AB44-D865588583F1}">
      <dgm:prSet phldrT="[Text]"/>
      <dgm:spPr/>
      <dgm:t>
        <a:bodyPr/>
        <a:lstStyle/>
        <a:p>
          <a:r>
            <a:rPr lang="en-US" dirty="0" err="1" smtClean="0"/>
            <a:t>Sistematika</a:t>
          </a:r>
          <a:endParaRPr lang="en-US" dirty="0"/>
        </a:p>
      </dgm:t>
    </dgm:pt>
    <dgm:pt modelId="{29816B65-166E-C64B-81C9-5847878C6DA4}" type="parTrans" cxnId="{9AD70570-85DB-0F40-A52D-ACE47CCFF6CF}">
      <dgm:prSet/>
      <dgm:spPr/>
      <dgm:t>
        <a:bodyPr/>
        <a:lstStyle/>
        <a:p>
          <a:endParaRPr lang="en-US"/>
        </a:p>
      </dgm:t>
    </dgm:pt>
    <dgm:pt modelId="{99C08A80-24E8-864D-B5B2-DCF552676170}" type="sibTrans" cxnId="{9AD70570-85DB-0F40-A52D-ACE47CCFF6CF}">
      <dgm:prSet/>
      <dgm:spPr/>
      <dgm:t>
        <a:bodyPr/>
        <a:lstStyle/>
        <a:p>
          <a:endParaRPr lang="en-US"/>
        </a:p>
      </dgm:t>
    </dgm:pt>
    <dgm:pt modelId="{5733CAD5-3B40-4D4B-9383-61CCCAD291D1}">
      <dgm:prSet phldrT="[Text]"/>
      <dgm:spPr/>
      <dgm:t>
        <a:bodyPr/>
        <a:lstStyle/>
        <a:p>
          <a:r>
            <a:rPr lang="en-US" dirty="0" err="1" smtClean="0"/>
            <a:t>Presentasi</a:t>
          </a:r>
          <a:endParaRPr lang="en-US" dirty="0"/>
        </a:p>
      </dgm:t>
    </dgm:pt>
    <dgm:pt modelId="{A878710A-7ED0-7248-BB56-9A355DF59091}" type="parTrans" cxnId="{95E6D84A-B2F1-6146-823A-4B527471D494}">
      <dgm:prSet/>
      <dgm:spPr/>
      <dgm:t>
        <a:bodyPr/>
        <a:lstStyle/>
        <a:p>
          <a:endParaRPr lang="en-US"/>
        </a:p>
      </dgm:t>
    </dgm:pt>
    <dgm:pt modelId="{EED13483-A934-CB45-A67C-8DEF2A4DCDAB}" type="sibTrans" cxnId="{95E6D84A-B2F1-6146-823A-4B527471D494}">
      <dgm:prSet/>
      <dgm:spPr/>
      <dgm:t>
        <a:bodyPr/>
        <a:lstStyle/>
        <a:p>
          <a:endParaRPr lang="en-US"/>
        </a:p>
      </dgm:t>
    </dgm:pt>
    <dgm:pt modelId="{B5B1F92D-E202-EA4A-859C-FB380E06FDF7}">
      <dgm:prSet phldrT="[Text]"/>
      <dgm:spPr/>
      <dgm:t>
        <a:bodyPr/>
        <a:lstStyle/>
        <a:p>
          <a:r>
            <a:rPr lang="en-US" dirty="0" err="1" smtClean="0"/>
            <a:t>Penalaran</a:t>
          </a:r>
          <a:endParaRPr lang="en-US" dirty="0"/>
        </a:p>
      </dgm:t>
    </dgm:pt>
    <dgm:pt modelId="{EC14E3F0-9510-B04B-9335-26DA1D78C02B}" type="parTrans" cxnId="{EEE0A2DB-0382-214E-AA87-23A236DAEB5F}">
      <dgm:prSet/>
      <dgm:spPr/>
      <dgm:t>
        <a:bodyPr/>
        <a:lstStyle/>
        <a:p>
          <a:endParaRPr lang="en-US"/>
        </a:p>
      </dgm:t>
    </dgm:pt>
    <dgm:pt modelId="{2C86209E-B591-3E48-91F1-E752759C7527}" type="sibTrans" cxnId="{EEE0A2DB-0382-214E-AA87-23A236DAEB5F}">
      <dgm:prSet/>
      <dgm:spPr/>
      <dgm:t>
        <a:bodyPr/>
        <a:lstStyle/>
        <a:p>
          <a:endParaRPr lang="en-US"/>
        </a:p>
      </dgm:t>
    </dgm:pt>
    <dgm:pt modelId="{202FDECA-A469-F34D-8BB4-B60A6A43989C}">
      <dgm:prSet phldrT="[Text]"/>
      <dgm:spPr/>
      <dgm:t>
        <a:bodyPr/>
        <a:lstStyle/>
        <a:p>
          <a:r>
            <a:rPr lang="en-US" dirty="0" err="1" smtClean="0"/>
            <a:t>Penguasaan</a:t>
          </a:r>
          <a:r>
            <a:rPr lang="en-US" dirty="0" smtClean="0"/>
            <a:t> </a:t>
          </a:r>
          <a:r>
            <a:rPr lang="en-US" dirty="0" err="1" smtClean="0"/>
            <a:t>Materi</a:t>
          </a:r>
          <a:r>
            <a:rPr lang="en-US" dirty="0" smtClean="0"/>
            <a:t> </a:t>
          </a:r>
          <a:r>
            <a:rPr lang="en-US" dirty="0" err="1" smtClean="0"/>
            <a:t>Disiplin</a:t>
          </a:r>
          <a:endParaRPr lang="en-US" dirty="0"/>
        </a:p>
      </dgm:t>
    </dgm:pt>
    <dgm:pt modelId="{BDA4481B-6996-B24D-949B-FA6D6D3CE528}" type="parTrans" cxnId="{4FFBDA1B-C8C0-0B4E-976A-7E9850DF4730}">
      <dgm:prSet/>
      <dgm:spPr/>
      <dgm:t>
        <a:bodyPr/>
        <a:lstStyle/>
        <a:p>
          <a:endParaRPr lang="en-US"/>
        </a:p>
      </dgm:t>
    </dgm:pt>
    <dgm:pt modelId="{EB47BE17-C42B-924E-A6F7-411704111DD9}" type="sibTrans" cxnId="{4FFBDA1B-C8C0-0B4E-976A-7E9850DF4730}">
      <dgm:prSet/>
      <dgm:spPr/>
      <dgm:t>
        <a:bodyPr/>
        <a:lstStyle/>
        <a:p>
          <a:endParaRPr lang="en-US"/>
        </a:p>
      </dgm:t>
    </dgm:pt>
    <dgm:pt modelId="{699C1C28-EAA2-3343-BA2B-8D7C6066E608}" type="pres">
      <dgm:prSet presAssocID="{52FEE33D-5BF2-3645-A7DE-25591C6578C2}" presName="linear" presStyleCnt="0">
        <dgm:presLayoutVars>
          <dgm:dir/>
          <dgm:resizeHandles val="exact"/>
        </dgm:presLayoutVars>
      </dgm:prSet>
      <dgm:spPr/>
      <dgm:t>
        <a:bodyPr/>
        <a:lstStyle/>
        <a:p>
          <a:endParaRPr lang="en-US"/>
        </a:p>
      </dgm:t>
    </dgm:pt>
    <dgm:pt modelId="{CA805007-EF15-8946-9386-4931DDC2272C}" type="pres">
      <dgm:prSet presAssocID="{29E386D6-53F4-C141-BAE1-07E1CB7D3E64}" presName="comp" presStyleCnt="0"/>
      <dgm:spPr/>
      <dgm:t>
        <a:bodyPr/>
        <a:lstStyle/>
        <a:p>
          <a:endParaRPr lang="en-US"/>
        </a:p>
      </dgm:t>
    </dgm:pt>
    <dgm:pt modelId="{81F367FD-C172-9341-9685-72B7C9923D35}" type="pres">
      <dgm:prSet presAssocID="{29E386D6-53F4-C141-BAE1-07E1CB7D3E64}" presName="box" presStyleLbl="node1" presStyleIdx="0" presStyleCnt="2" custLinFactNeighborX="1781"/>
      <dgm:spPr/>
      <dgm:t>
        <a:bodyPr/>
        <a:lstStyle/>
        <a:p>
          <a:endParaRPr lang="en-US"/>
        </a:p>
      </dgm:t>
    </dgm:pt>
    <dgm:pt modelId="{1EC332D7-2F0B-A24A-837B-95D5306D6F3A}" type="pres">
      <dgm:prSet presAssocID="{29E386D6-53F4-C141-BAE1-07E1CB7D3E64}" presName="img" presStyleLbl="fgImgPlace1" presStyleIdx="0" presStyleCnt="2"/>
      <dgm:spPr>
        <a:blipFill rotWithShape="1">
          <a:blip xmlns:r="http://schemas.openxmlformats.org/officeDocument/2006/relationships" r:embed="rId1"/>
          <a:stretch>
            <a:fillRect/>
          </a:stretch>
        </a:blipFill>
      </dgm:spPr>
      <dgm:t>
        <a:bodyPr/>
        <a:lstStyle/>
        <a:p>
          <a:endParaRPr lang="en-US"/>
        </a:p>
      </dgm:t>
    </dgm:pt>
    <dgm:pt modelId="{37F7500B-22D4-134B-B7A1-6665A3D3EA7B}" type="pres">
      <dgm:prSet presAssocID="{29E386D6-53F4-C141-BAE1-07E1CB7D3E64}" presName="text" presStyleLbl="node1" presStyleIdx="0" presStyleCnt="2">
        <dgm:presLayoutVars>
          <dgm:bulletEnabled val="1"/>
        </dgm:presLayoutVars>
      </dgm:prSet>
      <dgm:spPr/>
      <dgm:t>
        <a:bodyPr/>
        <a:lstStyle/>
        <a:p>
          <a:endParaRPr lang="en-US"/>
        </a:p>
      </dgm:t>
    </dgm:pt>
    <dgm:pt modelId="{BA24B21D-F047-A34E-8FF9-67B6EE18EE95}" type="pres">
      <dgm:prSet presAssocID="{8C488E2F-583B-9340-B689-F338463F7980}" presName="spacer" presStyleCnt="0"/>
      <dgm:spPr/>
      <dgm:t>
        <a:bodyPr/>
        <a:lstStyle/>
        <a:p>
          <a:endParaRPr lang="en-US"/>
        </a:p>
      </dgm:t>
    </dgm:pt>
    <dgm:pt modelId="{9A5D2683-22A0-804E-A2CC-E640ABE002C1}" type="pres">
      <dgm:prSet presAssocID="{26562DF9-00CE-C84F-BBAC-EEC30A3C4318}" presName="comp" presStyleCnt="0"/>
      <dgm:spPr/>
      <dgm:t>
        <a:bodyPr/>
        <a:lstStyle/>
        <a:p>
          <a:endParaRPr lang="en-US"/>
        </a:p>
      </dgm:t>
    </dgm:pt>
    <dgm:pt modelId="{5A4E3FE9-B71B-C741-A292-952EE616C20A}" type="pres">
      <dgm:prSet presAssocID="{26562DF9-00CE-C84F-BBAC-EEC30A3C4318}" presName="box" presStyleLbl="node1" presStyleIdx="1" presStyleCnt="2"/>
      <dgm:spPr/>
      <dgm:t>
        <a:bodyPr/>
        <a:lstStyle/>
        <a:p>
          <a:endParaRPr lang="en-US"/>
        </a:p>
      </dgm:t>
    </dgm:pt>
    <dgm:pt modelId="{8ABBB373-D83E-7046-898F-C5D71C19CA92}" type="pres">
      <dgm:prSet presAssocID="{26562DF9-00CE-C84F-BBAC-EEC30A3C4318}" presName="img" presStyleLbl="fgImgPlace1" presStyleIdx="1" presStyleCnt="2"/>
      <dgm:spPr>
        <a:blipFill rotWithShape="1">
          <a:blip xmlns:r="http://schemas.openxmlformats.org/officeDocument/2006/relationships" r:embed="rId2"/>
          <a:stretch>
            <a:fillRect/>
          </a:stretch>
        </a:blipFill>
      </dgm:spPr>
      <dgm:t>
        <a:bodyPr/>
        <a:lstStyle/>
        <a:p>
          <a:endParaRPr lang="en-US"/>
        </a:p>
      </dgm:t>
    </dgm:pt>
    <dgm:pt modelId="{9AADF1DB-4180-CD42-A717-BF04BE2FE7AA}" type="pres">
      <dgm:prSet presAssocID="{26562DF9-00CE-C84F-BBAC-EEC30A3C4318}" presName="text" presStyleLbl="node1" presStyleIdx="1" presStyleCnt="2">
        <dgm:presLayoutVars>
          <dgm:bulletEnabled val="1"/>
        </dgm:presLayoutVars>
      </dgm:prSet>
      <dgm:spPr/>
      <dgm:t>
        <a:bodyPr/>
        <a:lstStyle/>
        <a:p>
          <a:endParaRPr lang="en-US"/>
        </a:p>
      </dgm:t>
    </dgm:pt>
  </dgm:ptLst>
  <dgm:cxnLst>
    <dgm:cxn modelId="{D046F5C5-829A-C64F-8936-A54E45142F82}" type="presOf" srcId="{F3FADBDE-17CC-8C43-8D86-90FC34A02047}" destId="{81F367FD-C172-9341-9685-72B7C9923D35}" srcOrd="0" destOrd="4" presId="urn:microsoft.com/office/officeart/2005/8/layout/vList4"/>
    <dgm:cxn modelId="{EEE0A2DB-0382-214E-AA87-23A236DAEB5F}" srcId="{26562DF9-00CE-C84F-BBAC-EEC30A3C4318}" destId="{B5B1F92D-E202-EA4A-859C-FB380E06FDF7}" srcOrd="4" destOrd="0" parTransId="{EC14E3F0-9510-B04B-9335-26DA1D78C02B}" sibTransId="{2C86209E-B591-3E48-91F1-E752759C7527}"/>
    <dgm:cxn modelId="{695158BA-7D11-3245-ADF2-7F388227025F}" srcId="{29E386D6-53F4-C141-BAE1-07E1CB7D3E64}" destId="{F3FADBDE-17CC-8C43-8D86-90FC34A02047}" srcOrd="3" destOrd="0" parTransId="{77F1EC78-D6F4-5A46-B9B4-960BED355666}" sibTransId="{842D9DC0-8BD6-9840-9F8F-2E65D52B8D98}"/>
    <dgm:cxn modelId="{CBB33B8D-0ADD-BD4C-A28F-CDB38DBC759C}" srcId="{26562DF9-00CE-C84F-BBAC-EEC30A3C4318}" destId="{6CF409EC-4178-A049-A9C2-62EE9FB176F1}" srcOrd="0" destOrd="0" parTransId="{61A80B8C-979E-9449-A984-4C929D707C84}" sibTransId="{C5CBFF7F-F065-9A44-8195-28A32E946847}"/>
    <dgm:cxn modelId="{C47E3C1B-A3A0-0844-8056-84BB7856F3E3}" srcId="{52FEE33D-5BF2-3645-A7DE-25591C6578C2}" destId="{29E386D6-53F4-C141-BAE1-07E1CB7D3E64}" srcOrd="0" destOrd="0" parTransId="{84DB44FD-52A4-0B43-AAC4-D754D78200D3}" sibTransId="{8C488E2F-583B-9340-B689-F338463F7980}"/>
    <dgm:cxn modelId="{94B9AE97-8FE6-0D42-8EA7-F6763DE451A3}" srcId="{29E386D6-53F4-C141-BAE1-07E1CB7D3E64}" destId="{FAB59D80-ACA7-AF4A-9A94-BDCCE34D04C8}" srcOrd="2" destOrd="0" parTransId="{7437B251-04D8-7942-B605-61BEF3FF09B1}" sibTransId="{06F98AC3-4DC2-3340-9F17-5BCE10B97865}"/>
    <dgm:cxn modelId="{FA602F23-A001-4C4A-B25B-6DEA23AD8DEF}" type="presOf" srcId="{26562DF9-00CE-C84F-BBAC-EEC30A3C4318}" destId="{5A4E3FE9-B71B-C741-A292-952EE616C20A}" srcOrd="0" destOrd="0" presId="urn:microsoft.com/office/officeart/2005/8/layout/vList4"/>
    <dgm:cxn modelId="{1FA5A7C8-F3A4-4843-8C06-96106B6CAEC9}" type="presOf" srcId="{6CF409EC-4178-A049-A9C2-62EE9FB176F1}" destId="{5A4E3FE9-B71B-C741-A292-952EE616C20A}" srcOrd="0" destOrd="1" presId="urn:microsoft.com/office/officeart/2005/8/layout/vList4"/>
    <dgm:cxn modelId="{E1F182FC-F386-0140-8CF3-5CEFCDF86D37}" type="presOf" srcId="{29E386D6-53F4-C141-BAE1-07E1CB7D3E64}" destId="{81F367FD-C172-9341-9685-72B7C9923D35}" srcOrd="0" destOrd="0" presId="urn:microsoft.com/office/officeart/2005/8/layout/vList4"/>
    <dgm:cxn modelId="{95E6D84A-B2F1-6146-823A-4B527471D494}" srcId="{26562DF9-00CE-C84F-BBAC-EEC30A3C4318}" destId="{5733CAD5-3B40-4D4B-9383-61CCCAD291D1}" srcOrd="3" destOrd="0" parTransId="{A878710A-7ED0-7248-BB56-9A355DF59091}" sibTransId="{EED13483-A934-CB45-A67C-8DEF2A4DCDAB}"/>
    <dgm:cxn modelId="{3348F867-79AC-4B43-91F2-A5AB01D62BA0}" type="presOf" srcId="{6CF409EC-4178-A049-A9C2-62EE9FB176F1}" destId="{9AADF1DB-4180-CD42-A717-BF04BE2FE7AA}" srcOrd="1" destOrd="1" presId="urn:microsoft.com/office/officeart/2005/8/layout/vList4"/>
    <dgm:cxn modelId="{3FE222C4-8C1B-B04B-A1DB-F61910103A54}" type="presOf" srcId="{B5B1F92D-E202-EA4A-859C-FB380E06FDF7}" destId="{5A4E3FE9-B71B-C741-A292-952EE616C20A}" srcOrd="0" destOrd="5" presId="urn:microsoft.com/office/officeart/2005/8/layout/vList4"/>
    <dgm:cxn modelId="{BF0A7505-BF23-3E43-AD56-7660D006FEBD}" type="presOf" srcId="{FAB59D80-ACA7-AF4A-9A94-BDCCE34D04C8}" destId="{37F7500B-22D4-134B-B7A1-6665A3D3EA7B}" srcOrd="1" destOrd="3" presId="urn:microsoft.com/office/officeart/2005/8/layout/vList4"/>
    <dgm:cxn modelId="{72FE6C0A-0D70-8A44-B821-4F2DF3D8FC90}" type="presOf" srcId="{52FEE33D-5BF2-3645-A7DE-25591C6578C2}" destId="{699C1C28-EAA2-3343-BA2B-8D7C6066E608}" srcOrd="0" destOrd="0" presId="urn:microsoft.com/office/officeart/2005/8/layout/vList4"/>
    <dgm:cxn modelId="{9AD70570-85DB-0F40-A52D-ACE47CCFF6CF}" srcId="{26562DF9-00CE-C84F-BBAC-EEC30A3C4318}" destId="{4A56F5F6-F240-C54E-AB44-D865588583F1}" srcOrd="2" destOrd="0" parTransId="{29816B65-166E-C64B-81C9-5847878C6DA4}" sibTransId="{99C08A80-24E8-864D-B5B2-DCF552676170}"/>
    <dgm:cxn modelId="{B0F4FD56-7BB6-F64A-ABA3-26FF31949CAE}" srcId="{29E386D6-53F4-C141-BAE1-07E1CB7D3E64}" destId="{7F835843-B612-D44F-AAE0-9353E2F55212}" srcOrd="0" destOrd="0" parTransId="{B7D38CCE-B149-7048-BEB5-CB68752CABC0}" sibTransId="{0A86B553-0F18-494F-A2C9-FFA0BFCCCB2A}"/>
    <dgm:cxn modelId="{3FB33563-5128-0C41-8E6C-99E749DDB2B3}" type="presOf" srcId="{202FDECA-A469-F34D-8BB4-B60A6A43989C}" destId="{9AADF1DB-4180-CD42-A717-BF04BE2FE7AA}" srcOrd="1" destOrd="6" presId="urn:microsoft.com/office/officeart/2005/8/layout/vList4"/>
    <dgm:cxn modelId="{7A5E37B7-544E-474C-8252-EA0ECED9CABE}" srcId="{29E386D6-53F4-C141-BAE1-07E1CB7D3E64}" destId="{5EBFBC36-F677-1F4C-91E8-887FD8E72C7B}" srcOrd="4" destOrd="0" parTransId="{4B1039B4-F4C1-0640-93EB-C2C9B940E761}" sibTransId="{7F0F9AA3-3A57-0F4E-AD23-AB546D1DF5DA}"/>
    <dgm:cxn modelId="{7C5B7879-1118-2B44-973C-B60151756456}" type="presOf" srcId="{7F835843-B612-D44F-AAE0-9353E2F55212}" destId="{81F367FD-C172-9341-9685-72B7C9923D35}" srcOrd="0" destOrd="1" presId="urn:microsoft.com/office/officeart/2005/8/layout/vList4"/>
    <dgm:cxn modelId="{676FF9CD-9542-E142-85E8-B68D1E66B661}" type="presOf" srcId="{26562DF9-00CE-C84F-BBAC-EEC30A3C4318}" destId="{9AADF1DB-4180-CD42-A717-BF04BE2FE7AA}" srcOrd="1" destOrd="0" presId="urn:microsoft.com/office/officeart/2005/8/layout/vList4"/>
    <dgm:cxn modelId="{32281821-06CC-C74F-997D-383095DB8AE0}" type="presOf" srcId="{5EBFBC36-F677-1F4C-91E8-887FD8E72C7B}" destId="{37F7500B-22D4-134B-B7A1-6665A3D3EA7B}" srcOrd="1" destOrd="5" presId="urn:microsoft.com/office/officeart/2005/8/layout/vList4"/>
    <dgm:cxn modelId="{1C1EC813-3141-EE45-853C-EDA4D2235FCD}" type="presOf" srcId="{5733CAD5-3B40-4D4B-9383-61CCCAD291D1}" destId="{9AADF1DB-4180-CD42-A717-BF04BE2FE7AA}" srcOrd="1" destOrd="4" presId="urn:microsoft.com/office/officeart/2005/8/layout/vList4"/>
    <dgm:cxn modelId="{4FFBDA1B-C8C0-0B4E-976A-7E9850DF4730}" srcId="{26562DF9-00CE-C84F-BBAC-EEC30A3C4318}" destId="{202FDECA-A469-F34D-8BB4-B60A6A43989C}" srcOrd="5" destOrd="0" parTransId="{BDA4481B-6996-B24D-949B-FA6D6D3CE528}" sibTransId="{EB47BE17-C42B-924E-A6F7-411704111DD9}"/>
    <dgm:cxn modelId="{77CB0FBF-0AC4-B345-9B4D-609681D7BF58}" type="presOf" srcId="{FAB59D80-ACA7-AF4A-9A94-BDCCE34D04C8}" destId="{81F367FD-C172-9341-9685-72B7C9923D35}" srcOrd="0" destOrd="3" presId="urn:microsoft.com/office/officeart/2005/8/layout/vList4"/>
    <dgm:cxn modelId="{9F4BFE79-BB8A-B442-B127-27D831208609}" srcId="{26562DF9-00CE-C84F-BBAC-EEC30A3C4318}" destId="{079057F9-0C64-1548-B8D9-2E77C75E395F}" srcOrd="1" destOrd="0" parTransId="{0CF5F3D7-C6BA-B448-A8D0-7693AF12D4AE}" sibTransId="{57180EA0-3D69-FC43-AECF-A6C97D6A63F1}"/>
    <dgm:cxn modelId="{96D6E709-737E-EE44-87F0-2B876F1202E8}" type="presOf" srcId="{202FDECA-A469-F34D-8BB4-B60A6A43989C}" destId="{5A4E3FE9-B71B-C741-A292-952EE616C20A}" srcOrd="0" destOrd="6" presId="urn:microsoft.com/office/officeart/2005/8/layout/vList4"/>
    <dgm:cxn modelId="{ACAF850F-2A02-164D-8BCE-A23F07BFC60A}" type="presOf" srcId="{4A56F5F6-F240-C54E-AB44-D865588583F1}" destId="{9AADF1DB-4180-CD42-A717-BF04BE2FE7AA}" srcOrd="1" destOrd="3" presId="urn:microsoft.com/office/officeart/2005/8/layout/vList4"/>
    <dgm:cxn modelId="{34C995F5-D9D0-6344-955C-169E0691F080}" type="presOf" srcId="{7F835843-B612-D44F-AAE0-9353E2F55212}" destId="{37F7500B-22D4-134B-B7A1-6665A3D3EA7B}" srcOrd="1" destOrd="1" presId="urn:microsoft.com/office/officeart/2005/8/layout/vList4"/>
    <dgm:cxn modelId="{C4EC2F98-37A6-1743-81B3-DB6051F4B22E}" type="presOf" srcId="{B5B1F92D-E202-EA4A-859C-FB380E06FDF7}" destId="{9AADF1DB-4180-CD42-A717-BF04BE2FE7AA}" srcOrd="1" destOrd="5" presId="urn:microsoft.com/office/officeart/2005/8/layout/vList4"/>
    <dgm:cxn modelId="{14EF3A0A-E137-6447-BF00-8808E7566627}" type="presOf" srcId="{4A56F5F6-F240-C54E-AB44-D865588583F1}" destId="{5A4E3FE9-B71B-C741-A292-952EE616C20A}" srcOrd="0" destOrd="3" presId="urn:microsoft.com/office/officeart/2005/8/layout/vList4"/>
    <dgm:cxn modelId="{3C2757A8-D766-B44B-8750-A6B76EBA352F}" type="presOf" srcId="{BB6EE93A-1FDC-CD40-A768-53B204CAC9F0}" destId="{37F7500B-22D4-134B-B7A1-6665A3D3EA7B}" srcOrd="1" destOrd="2" presId="urn:microsoft.com/office/officeart/2005/8/layout/vList4"/>
    <dgm:cxn modelId="{C6F338C8-4259-4244-933B-BC16216D210B}" type="presOf" srcId="{BB6EE93A-1FDC-CD40-A768-53B204CAC9F0}" destId="{81F367FD-C172-9341-9685-72B7C9923D35}" srcOrd="0" destOrd="2" presId="urn:microsoft.com/office/officeart/2005/8/layout/vList4"/>
    <dgm:cxn modelId="{617F5C20-D222-1D4B-AC33-8287F8FCD68D}" type="presOf" srcId="{5EBFBC36-F677-1F4C-91E8-887FD8E72C7B}" destId="{81F367FD-C172-9341-9685-72B7C9923D35}" srcOrd="0" destOrd="5" presId="urn:microsoft.com/office/officeart/2005/8/layout/vList4"/>
    <dgm:cxn modelId="{E4BC356C-459E-E543-AA30-A78E660EAC80}" type="presOf" srcId="{F3FADBDE-17CC-8C43-8D86-90FC34A02047}" destId="{37F7500B-22D4-134B-B7A1-6665A3D3EA7B}" srcOrd="1" destOrd="4" presId="urn:microsoft.com/office/officeart/2005/8/layout/vList4"/>
    <dgm:cxn modelId="{30974F66-6A10-4545-88BF-1724BB11CE3F}" type="presOf" srcId="{5733CAD5-3B40-4D4B-9383-61CCCAD291D1}" destId="{5A4E3FE9-B71B-C741-A292-952EE616C20A}" srcOrd="0" destOrd="4" presId="urn:microsoft.com/office/officeart/2005/8/layout/vList4"/>
    <dgm:cxn modelId="{83BCE1BD-C863-5446-B196-F7681F6B4295}" type="presOf" srcId="{29E386D6-53F4-C141-BAE1-07E1CB7D3E64}" destId="{37F7500B-22D4-134B-B7A1-6665A3D3EA7B}" srcOrd="1" destOrd="0" presId="urn:microsoft.com/office/officeart/2005/8/layout/vList4"/>
    <dgm:cxn modelId="{7B916126-DC82-8044-B94D-DB2DE89E4C53}" type="presOf" srcId="{079057F9-0C64-1548-B8D9-2E77C75E395F}" destId="{9AADF1DB-4180-CD42-A717-BF04BE2FE7AA}" srcOrd="1" destOrd="2" presId="urn:microsoft.com/office/officeart/2005/8/layout/vList4"/>
    <dgm:cxn modelId="{938D5374-4131-B945-8CBE-8E489763D3CB}" srcId="{52FEE33D-5BF2-3645-A7DE-25591C6578C2}" destId="{26562DF9-00CE-C84F-BBAC-EEC30A3C4318}" srcOrd="1" destOrd="0" parTransId="{DEDE977F-D4D5-0B46-8D92-08C39A6C7916}" sibTransId="{FF678C07-07D5-2949-B4E6-7D1E2E8EC97E}"/>
    <dgm:cxn modelId="{29756F16-5465-EA47-86F7-BB540BC81297}" type="presOf" srcId="{079057F9-0C64-1548-B8D9-2E77C75E395F}" destId="{5A4E3FE9-B71B-C741-A292-952EE616C20A}" srcOrd="0" destOrd="2" presId="urn:microsoft.com/office/officeart/2005/8/layout/vList4"/>
    <dgm:cxn modelId="{AB477D71-5F42-EF4F-8763-5BBE7A5BEEE2}" srcId="{29E386D6-53F4-C141-BAE1-07E1CB7D3E64}" destId="{BB6EE93A-1FDC-CD40-A768-53B204CAC9F0}" srcOrd="1" destOrd="0" parTransId="{8FBAEED8-F789-1941-89E2-9A6963497815}" sibTransId="{D39C88B2-BCE1-E844-B9BB-04589F5896E0}"/>
    <dgm:cxn modelId="{1ECB7326-9B79-BE44-AED8-DC8CE2D58BA8}" type="presParOf" srcId="{699C1C28-EAA2-3343-BA2B-8D7C6066E608}" destId="{CA805007-EF15-8946-9386-4931DDC2272C}" srcOrd="0" destOrd="0" presId="urn:microsoft.com/office/officeart/2005/8/layout/vList4"/>
    <dgm:cxn modelId="{C94F9450-D78B-7848-BF3F-8E82538B74A0}" type="presParOf" srcId="{CA805007-EF15-8946-9386-4931DDC2272C}" destId="{81F367FD-C172-9341-9685-72B7C9923D35}" srcOrd="0" destOrd="0" presId="urn:microsoft.com/office/officeart/2005/8/layout/vList4"/>
    <dgm:cxn modelId="{D3C76208-CE98-DC42-A374-F67F5B6B6831}" type="presParOf" srcId="{CA805007-EF15-8946-9386-4931DDC2272C}" destId="{1EC332D7-2F0B-A24A-837B-95D5306D6F3A}" srcOrd="1" destOrd="0" presId="urn:microsoft.com/office/officeart/2005/8/layout/vList4"/>
    <dgm:cxn modelId="{94881CDF-5376-564A-953F-2A7CC934E004}" type="presParOf" srcId="{CA805007-EF15-8946-9386-4931DDC2272C}" destId="{37F7500B-22D4-134B-B7A1-6665A3D3EA7B}" srcOrd="2" destOrd="0" presId="urn:microsoft.com/office/officeart/2005/8/layout/vList4"/>
    <dgm:cxn modelId="{DF3242B6-3B67-AB4F-B238-4B874047A356}" type="presParOf" srcId="{699C1C28-EAA2-3343-BA2B-8D7C6066E608}" destId="{BA24B21D-F047-A34E-8FF9-67B6EE18EE95}" srcOrd="1" destOrd="0" presId="urn:microsoft.com/office/officeart/2005/8/layout/vList4"/>
    <dgm:cxn modelId="{8E1D1183-CDFB-9C45-A2A1-F45D848588A1}" type="presParOf" srcId="{699C1C28-EAA2-3343-BA2B-8D7C6066E608}" destId="{9A5D2683-22A0-804E-A2CC-E640ABE002C1}" srcOrd="2" destOrd="0" presId="urn:microsoft.com/office/officeart/2005/8/layout/vList4"/>
    <dgm:cxn modelId="{1ED0A6CD-D3F3-854B-8EF5-379A2F1DF9BF}" type="presParOf" srcId="{9A5D2683-22A0-804E-A2CC-E640ABE002C1}" destId="{5A4E3FE9-B71B-C741-A292-952EE616C20A}" srcOrd="0" destOrd="0" presId="urn:microsoft.com/office/officeart/2005/8/layout/vList4"/>
    <dgm:cxn modelId="{2C2EDB85-871C-FA4D-857F-84098175ECD4}" type="presParOf" srcId="{9A5D2683-22A0-804E-A2CC-E640ABE002C1}" destId="{8ABBB373-D83E-7046-898F-C5D71C19CA92}" srcOrd="1" destOrd="0" presId="urn:microsoft.com/office/officeart/2005/8/layout/vList4"/>
    <dgm:cxn modelId="{67F8689B-173C-5343-9811-E8DAFC732334}" type="presParOf" srcId="{9A5D2683-22A0-804E-A2CC-E640ABE002C1}" destId="{9AADF1DB-4180-CD42-A717-BF04BE2FE7A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2D3D46-DCB7-8E48-9FCE-B4DF1C619BEE}" type="doc">
      <dgm:prSet loTypeId="urn:microsoft.com/office/officeart/2009/layout/ReverseList" loCatId="" qsTypeId="urn:microsoft.com/office/officeart/2005/8/quickstyle/simple4" qsCatId="simple" csTypeId="urn:microsoft.com/office/officeart/2005/8/colors/accent1_2" csCatId="accent1" phldr="1"/>
      <dgm:spPr/>
      <dgm:t>
        <a:bodyPr/>
        <a:lstStyle/>
        <a:p>
          <a:endParaRPr lang="en-US"/>
        </a:p>
      </dgm:t>
    </dgm:pt>
    <dgm:pt modelId="{457236B0-EF5C-B440-A211-9142BD2D38F0}">
      <dgm:prSet phldrT="[Text]"/>
      <dgm:spPr/>
      <dgm:t>
        <a:bodyPr/>
        <a:lstStyle/>
        <a:p>
          <a:r>
            <a:rPr lang="en-US" dirty="0" smtClean="0"/>
            <a:t>PENGMAS DOSEN</a:t>
          </a:r>
          <a:endParaRPr lang="en-US" dirty="0"/>
        </a:p>
      </dgm:t>
    </dgm:pt>
    <dgm:pt modelId="{9C2AE275-C8FD-834E-8301-A6E05FF60ED3}" type="parTrans" cxnId="{1BBC65C5-F509-8140-A276-A5B36C21F652}">
      <dgm:prSet/>
      <dgm:spPr/>
      <dgm:t>
        <a:bodyPr/>
        <a:lstStyle/>
        <a:p>
          <a:endParaRPr lang="en-US"/>
        </a:p>
      </dgm:t>
    </dgm:pt>
    <dgm:pt modelId="{B4064FA1-65FB-C04D-B93F-D80951E25376}" type="sibTrans" cxnId="{1BBC65C5-F509-8140-A276-A5B36C21F652}">
      <dgm:prSet/>
      <dgm:spPr/>
      <dgm:t>
        <a:bodyPr/>
        <a:lstStyle/>
        <a:p>
          <a:endParaRPr lang="en-US"/>
        </a:p>
      </dgm:t>
    </dgm:pt>
    <dgm:pt modelId="{9F76132A-2741-8848-BB1E-255618C2EFB7}">
      <dgm:prSet phldrT="[Text]"/>
      <dgm:spPr/>
      <dgm:t>
        <a:bodyPr/>
        <a:lstStyle/>
        <a:p>
          <a:r>
            <a:rPr lang="en-US" dirty="0" smtClean="0"/>
            <a:t>PAPER SEMNASKAT</a:t>
          </a:r>
          <a:endParaRPr lang="en-US" dirty="0"/>
        </a:p>
      </dgm:t>
    </dgm:pt>
    <dgm:pt modelId="{A48F5A06-DCFA-174E-8006-5C894C82AD42}" type="parTrans" cxnId="{16305886-9AA2-0748-A0E3-D6F0CB444E16}">
      <dgm:prSet/>
      <dgm:spPr/>
      <dgm:t>
        <a:bodyPr/>
        <a:lstStyle/>
        <a:p>
          <a:endParaRPr lang="en-US"/>
        </a:p>
      </dgm:t>
    </dgm:pt>
    <dgm:pt modelId="{B4250747-1239-804A-8421-7464DE8FF47F}" type="sibTrans" cxnId="{16305886-9AA2-0748-A0E3-D6F0CB444E16}">
      <dgm:prSet/>
      <dgm:spPr/>
      <dgm:t>
        <a:bodyPr/>
        <a:lstStyle/>
        <a:p>
          <a:endParaRPr lang="en-US"/>
        </a:p>
      </dgm:t>
    </dgm:pt>
    <dgm:pt modelId="{692389C9-2084-324F-9B5F-3FC78A7748F7}">
      <dgm:prSet phldrT="[Text]"/>
      <dgm:spPr/>
      <dgm:t>
        <a:bodyPr/>
        <a:lstStyle/>
        <a:p>
          <a:r>
            <a:rPr lang="en-US" dirty="0" err="1" smtClean="0"/>
            <a:t>Panduan</a:t>
          </a:r>
          <a:r>
            <a:rPr lang="en-US" dirty="0" smtClean="0"/>
            <a:t> </a:t>
          </a:r>
          <a:r>
            <a:rPr lang="en-US" dirty="0" err="1" smtClean="0"/>
            <a:t>dan</a:t>
          </a:r>
          <a:r>
            <a:rPr lang="en-US" dirty="0" smtClean="0"/>
            <a:t> Template </a:t>
          </a:r>
          <a:r>
            <a:rPr lang="en-US" dirty="0" err="1" smtClean="0"/>
            <a:t>bisa</a:t>
          </a:r>
          <a:r>
            <a:rPr lang="en-US" dirty="0" smtClean="0"/>
            <a:t> di Download di </a:t>
          </a:r>
          <a:r>
            <a:rPr lang="en-US" dirty="0" err="1" smtClean="0"/>
            <a:t>laman</a:t>
          </a:r>
          <a:r>
            <a:rPr lang="en-US" dirty="0" smtClean="0"/>
            <a:t> </a:t>
          </a:r>
          <a:r>
            <a:rPr lang="en-US" dirty="0" err="1" smtClean="0"/>
            <a:t>kkn.umj.ac.id</a:t>
          </a:r>
          <a:endParaRPr lang="en-US" dirty="0"/>
        </a:p>
      </dgm:t>
    </dgm:pt>
    <dgm:pt modelId="{468741CD-1827-FD43-AEE6-6FD89C72D419}" type="parTrans" cxnId="{98C07CCA-B66C-2D48-8A00-2EA7F2C5C032}">
      <dgm:prSet/>
      <dgm:spPr/>
      <dgm:t>
        <a:bodyPr/>
        <a:lstStyle/>
        <a:p>
          <a:endParaRPr lang="en-US"/>
        </a:p>
      </dgm:t>
    </dgm:pt>
    <dgm:pt modelId="{6BAE10CB-CA7C-FC44-A84B-105A960A54DD}" type="sibTrans" cxnId="{98C07CCA-B66C-2D48-8A00-2EA7F2C5C032}">
      <dgm:prSet/>
      <dgm:spPr/>
      <dgm:t>
        <a:bodyPr/>
        <a:lstStyle/>
        <a:p>
          <a:endParaRPr lang="en-US"/>
        </a:p>
      </dgm:t>
    </dgm:pt>
    <dgm:pt modelId="{AE41CA3E-704F-CF44-852B-4133743E572F}">
      <dgm:prSet phldrT="[Text]"/>
      <dgm:spPr/>
      <dgm:t>
        <a:bodyPr/>
        <a:lstStyle/>
        <a:p>
          <a:r>
            <a:rPr lang="en-US" dirty="0" err="1" smtClean="0"/>
            <a:t>Panduan</a:t>
          </a:r>
          <a:r>
            <a:rPr lang="en-US" dirty="0" smtClean="0"/>
            <a:t> </a:t>
          </a:r>
          <a:r>
            <a:rPr lang="en-US" dirty="0" err="1" smtClean="0"/>
            <a:t>dan</a:t>
          </a:r>
          <a:r>
            <a:rPr lang="en-US" dirty="0" smtClean="0"/>
            <a:t> template </a:t>
          </a:r>
          <a:r>
            <a:rPr lang="en-US" dirty="0" err="1" smtClean="0"/>
            <a:t>bida</a:t>
          </a:r>
          <a:r>
            <a:rPr lang="en-US" dirty="0" smtClean="0"/>
            <a:t> di download di </a:t>
          </a:r>
          <a:r>
            <a:rPr lang="en-US" dirty="0" err="1" smtClean="0"/>
            <a:t>laman</a:t>
          </a:r>
          <a:r>
            <a:rPr lang="en-US" dirty="0" smtClean="0"/>
            <a:t> </a:t>
          </a:r>
          <a:r>
            <a:rPr lang="en-US" dirty="0" err="1" smtClean="0"/>
            <a:t>kkn.umj.ac.id</a:t>
          </a:r>
          <a:endParaRPr lang="en-US" dirty="0"/>
        </a:p>
      </dgm:t>
    </dgm:pt>
    <dgm:pt modelId="{B8835744-488F-5548-8D1F-1DEB7EE5F3D2}" type="parTrans" cxnId="{A01558C6-6F7B-1A42-B8B3-94B850622AB4}">
      <dgm:prSet/>
      <dgm:spPr/>
      <dgm:t>
        <a:bodyPr/>
        <a:lstStyle/>
        <a:p>
          <a:endParaRPr lang="en-US"/>
        </a:p>
      </dgm:t>
    </dgm:pt>
    <dgm:pt modelId="{C1056769-82FA-3145-8A54-0FED01B6FBB6}" type="sibTrans" cxnId="{A01558C6-6F7B-1A42-B8B3-94B850622AB4}">
      <dgm:prSet/>
      <dgm:spPr/>
      <dgm:t>
        <a:bodyPr/>
        <a:lstStyle/>
        <a:p>
          <a:endParaRPr lang="en-US"/>
        </a:p>
      </dgm:t>
    </dgm:pt>
    <dgm:pt modelId="{B99A7A83-4F39-2443-B46F-E4FCC52699F8}" type="pres">
      <dgm:prSet presAssocID="{A02D3D46-DCB7-8E48-9FCE-B4DF1C619BEE}" presName="Name0" presStyleCnt="0">
        <dgm:presLayoutVars>
          <dgm:chMax val="2"/>
          <dgm:chPref val="2"/>
          <dgm:animLvl val="lvl"/>
        </dgm:presLayoutVars>
      </dgm:prSet>
      <dgm:spPr/>
      <dgm:t>
        <a:bodyPr/>
        <a:lstStyle/>
        <a:p>
          <a:endParaRPr lang="en-US"/>
        </a:p>
      </dgm:t>
    </dgm:pt>
    <dgm:pt modelId="{5E42DFFA-9FA5-F547-AE32-46BC75536569}" type="pres">
      <dgm:prSet presAssocID="{A02D3D46-DCB7-8E48-9FCE-B4DF1C619BEE}" presName="LeftText" presStyleLbl="revTx" presStyleIdx="0" presStyleCnt="0">
        <dgm:presLayoutVars>
          <dgm:bulletEnabled val="1"/>
        </dgm:presLayoutVars>
      </dgm:prSet>
      <dgm:spPr/>
      <dgm:t>
        <a:bodyPr/>
        <a:lstStyle/>
        <a:p>
          <a:endParaRPr lang="en-US"/>
        </a:p>
      </dgm:t>
    </dgm:pt>
    <dgm:pt modelId="{02E99516-8398-5742-8BA5-7CD8D4146CF9}" type="pres">
      <dgm:prSet presAssocID="{A02D3D46-DCB7-8E48-9FCE-B4DF1C619BEE}" presName="LeftNode" presStyleLbl="bgImgPlace1" presStyleIdx="0" presStyleCnt="2">
        <dgm:presLayoutVars>
          <dgm:chMax val="2"/>
          <dgm:chPref val="2"/>
        </dgm:presLayoutVars>
      </dgm:prSet>
      <dgm:spPr/>
      <dgm:t>
        <a:bodyPr/>
        <a:lstStyle/>
        <a:p>
          <a:endParaRPr lang="en-US"/>
        </a:p>
      </dgm:t>
    </dgm:pt>
    <dgm:pt modelId="{1ECCD423-08E6-6D43-8DB1-9756C7F0E0FC}" type="pres">
      <dgm:prSet presAssocID="{A02D3D46-DCB7-8E48-9FCE-B4DF1C619BEE}" presName="RightText" presStyleLbl="revTx" presStyleIdx="0" presStyleCnt="0">
        <dgm:presLayoutVars>
          <dgm:bulletEnabled val="1"/>
        </dgm:presLayoutVars>
      </dgm:prSet>
      <dgm:spPr/>
      <dgm:t>
        <a:bodyPr/>
        <a:lstStyle/>
        <a:p>
          <a:endParaRPr lang="en-US"/>
        </a:p>
      </dgm:t>
    </dgm:pt>
    <dgm:pt modelId="{FDBE21D5-A30D-3349-83E4-0BA7F7977664}" type="pres">
      <dgm:prSet presAssocID="{A02D3D46-DCB7-8E48-9FCE-B4DF1C619BEE}" presName="RightNode" presStyleLbl="bgImgPlace1" presStyleIdx="1" presStyleCnt="2">
        <dgm:presLayoutVars>
          <dgm:chMax val="0"/>
          <dgm:chPref val="0"/>
        </dgm:presLayoutVars>
      </dgm:prSet>
      <dgm:spPr/>
      <dgm:t>
        <a:bodyPr/>
        <a:lstStyle/>
        <a:p>
          <a:endParaRPr lang="en-US"/>
        </a:p>
      </dgm:t>
    </dgm:pt>
    <dgm:pt modelId="{105FB672-2920-DC40-ACC4-4F49F2ABD0B1}" type="pres">
      <dgm:prSet presAssocID="{A02D3D46-DCB7-8E48-9FCE-B4DF1C619BEE}" presName="TopArrow" presStyleLbl="node1" presStyleIdx="0" presStyleCnt="2"/>
      <dgm:spPr/>
    </dgm:pt>
    <dgm:pt modelId="{239541ED-E376-3E4A-B149-0B9B6B3A9FC6}" type="pres">
      <dgm:prSet presAssocID="{A02D3D46-DCB7-8E48-9FCE-B4DF1C619BEE}" presName="BottomArrow" presStyleLbl="node1" presStyleIdx="1" presStyleCnt="2"/>
      <dgm:spPr/>
    </dgm:pt>
  </dgm:ptLst>
  <dgm:cxnLst>
    <dgm:cxn modelId="{8A39CF83-78F6-6448-9614-E6E73A6BD770}" type="presOf" srcId="{457236B0-EF5C-B440-A211-9142BD2D38F0}" destId="{5E42DFFA-9FA5-F547-AE32-46BC75536569}" srcOrd="0" destOrd="0" presId="urn:microsoft.com/office/officeart/2009/layout/ReverseList"/>
    <dgm:cxn modelId="{DC5BBC96-FB62-E144-9342-0D1741B70374}" type="presOf" srcId="{692389C9-2084-324F-9B5F-3FC78A7748F7}" destId="{5E42DFFA-9FA5-F547-AE32-46BC75536569}" srcOrd="0" destOrd="1" presId="urn:microsoft.com/office/officeart/2009/layout/ReverseList"/>
    <dgm:cxn modelId="{86E51ADD-2C74-AE4D-BC5E-61D8E6CDAF74}" type="presOf" srcId="{9F76132A-2741-8848-BB1E-255618C2EFB7}" destId="{1ECCD423-08E6-6D43-8DB1-9756C7F0E0FC}" srcOrd="0" destOrd="0" presId="urn:microsoft.com/office/officeart/2009/layout/ReverseList"/>
    <dgm:cxn modelId="{1BBC65C5-F509-8140-A276-A5B36C21F652}" srcId="{A02D3D46-DCB7-8E48-9FCE-B4DF1C619BEE}" destId="{457236B0-EF5C-B440-A211-9142BD2D38F0}" srcOrd="0" destOrd="0" parTransId="{9C2AE275-C8FD-834E-8301-A6E05FF60ED3}" sibTransId="{B4064FA1-65FB-C04D-B93F-D80951E25376}"/>
    <dgm:cxn modelId="{D1A5D06E-A55C-384C-8D07-3B574A981C1C}" type="presOf" srcId="{9F76132A-2741-8848-BB1E-255618C2EFB7}" destId="{FDBE21D5-A30D-3349-83E4-0BA7F7977664}" srcOrd="1" destOrd="0" presId="urn:microsoft.com/office/officeart/2009/layout/ReverseList"/>
    <dgm:cxn modelId="{4E3126DB-0B4F-AE45-B2CA-D02BAA70A4F6}" type="presOf" srcId="{457236B0-EF5C-B440-A211-9142BD2D38F0}" destId="{02E99516-8398-5742-8BA5-7CD8D4146CF9}" srcOrd="1" destOrd="0" presId="urn:microsoft.com/office/officeart/2009/layout/ReverseList"/>
    <dgm:cxn modelId="{16305886-9AA2-0748-A0E3-D6F0CB444E16}" srcId="{A02D3D46-DCB7-8E48-9FCE-B4DF1C619BEE}" destId="{9F76132A-2741-8848-BB1E-255618C2EFB7}" srcOrd="1" destOrd="0" parTransId="{A48F5A06-DCFA-174E-8006-5C894C82AD42}" sibTransId="{B4250747-1239-804A-8421-7464DE8FF47F}"/>
    <dgm:cxn modelId="{AB6A07A2-9642-3E40-85A7-F6E83370D253}" type="presOf" srcId="{692389C9-2084-324F-9B5F-3FC78A7748F7}" destId="{02E99516-8398-5742-8BA5-7CD8D4146CF9}" srcOrd="1" destOrd="1" presId="urn:microsoft.com/office/officeart/2009/layout/ReverseList"/>
    <dgm:cxn modelId="{98C07CCA-B66C-2D48-8A00-2EA7F2C5C032}" srcId="{457236B0-EF5C-B440-A211-9142BD2D38F0}" destId="{692389C9-2084-324F-9B5F-3FC78A7748F7}" srcOrd="0" destOrd="0" parTransId="{468741CD-1827-FD43-AEE6-6FD89C72D419}" sibTransId="{6BAE10CB-CA7C-FC44-A84B-105A960A54DD}"/>
    <dgm:cxn modelId="{D5F32E79-BBB2-6D4E-BC7B-DC0E3E6BBDD4}" type="presOf" srcId="{AE41CA3E-704F-CF44-852B-4133743E572F}" destId="{FDBE21D5-A30D-3349-83E4-0BA7F7977664}" srcOrd="1" destOrd="1" presId="urn:microsoft.com/office/officeart/2009/layout/ReverseList"/>
    <dgm:cxn modelId="{BDB6CAB8-3363-674E-80B5-EE5FD7948C95}" type="presOf" srcId="{A02D3D46-DCB7-8E48-9FCE-B4DF1C619BEE}" destId="{B99A7A83-4F39-2443-B46F-E4FCC52699F8}" srcOrd="0" destOrd="0" presId="urn:microsoft.com/office/officeart/2009/layout/ReverseList"/>
    <dgm:cxn modelId="{A01558C6-6F7B-1A42-B8B3-94B850622AB4}" srcId="{9F76132A-2741-8848-BB1E-255618C2EFB7}" destId="{AE41CA3E-704F-CF44-852B-4133743E572F}" srcOrd="0" destOrd="0" parTransId="{B8835744-488F-5548-8D1F-1DEB7EE5F3D2}" sibTransId="{C1056769-82FA-3145-8A54-0FED01B6FBB6}"/>
    <dgm:cxn modelId="{452A315C-9A2F-E646-AC2C-DD8D9055BCEB}" type="presOf" srcId="{AE41CA3E-704F-CF44-852B-4133743E572F}" destId="{1ECCD423-08E6-6D43-8DB1-9756C7F0E0FC}" srcOrd="0" destOrd="1" presId="urn:microsoft.com/office/officeart/2009/layout/ReverseList"/>
    <dgm:cxn modelId="{BB6595E9-2306-1440-9C31-CD51987D7750}" type="presParOf" srcId="{B99A7A83-4F39-2443-B46F-E4FCC52699F8}" destId="{5E42DFFA-9FA5-F547-AE32-46BC75536569}" srcOrd="0" destOrd="0" presId="urn:microsoft.com/office/officeart/2009/layout/ReverseList"/>
    <dgm:cxn modelId="{F0A37918-FD05-E54A-A811-669573AC4336}" type="presParOf" srcId="{B99A7A83-4F39-2443-B46F-E4FCC52699F8}" destId="{02E99516-8398-5742-8BA5-7CD8D4146CF9}" srcOrd="1" destOrd="0" presId="urn:microsoft.com/office/officeart/2009/layout/ReverseList"/>
    <dgm:cxn modelId="{FAD8BB9D-461C-004C-9633-C591EED1378F}" type="presParOf" srcId="{B99A7A83-4F39-2443-B46F-E4FCC52699F8}" destId="{1ECCD423-08E6-6D43-8DB1-9756C7F0E0FC}" srcOrd="2" destOrd="0" presId="urn:microsoft.com/office/officeart/2009/layout/ReverseList"/>
    <dgm:cxn modelId="{95DE49CC-04DC-4F45-923A-89ECBB6D4C6D}" type="presParOf" srcId="{B99A7A83-4F39-2443-B46F-E4FCC52699F8}" destId="{FDBE21D5-A30D-3349-83E4-0BA7F7977664}" srcOrd="3" destOrd="0" presId="urn:microsoft.com/office/officeart/2009/layout/ReverseList"/>
    <dgm:cxn modelId="{6DC59382-800F-E640-8A0F-A8ECF2BD8F84}" type="presParOf" srcId="{B99A7A83-4F39-2443-B46F-E4FCC52699F8}" destId="{105FB672-2920-DC40-ACC4-4F49F2ABD0B1}" srcOrd="4" destOrd="0" presId="urn:microsoft.com/office/officeart/2009/layout/ReverseList"/>
    <dgm:cxn modelId="{C8EAABC6-E1F3-4745-A888-1F36DC53C977}" type="presParOf" srcId="{B99A7A83-4F39-2443-B46F-E4FCC52699F8}" destId="{239541ED-E376-3E4A-B149-0B9B6B3A9FC6}"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555CB-D758-3C4C-AC6D-38E360EF012A}">
      <dsp:nvSpPr>
        <dsp:cNvPr id="0" name=""/>
        <dsp:cNvSpPr/>
      </dsp:nvSpPr>
      <dsp:spPr>
        <a:xfrm>
          <a:off x="2202387" y="2730500"/>
          <a:ext cx="421423" cy="2409052"/>
        </a:xfrm>
        <a:custGeom>
          <a:avLst/>
          <a:gdLst/>
          <a:ahLst/>
          <a:cxnLst/>
          <a:rect l="0" t="0" r="0" b="0"/>
          <a:pathLst>
            <a:path>
              <a:moveTo>
                <a:pt x="0" y="0"/>
              </a:moveTo>
              <a:lnTo>
                <a:pt x="210711" y="0"/>
              </a:lnTo>
              <a:lnTo>
                <a:pt x="210711" y="2409052"/>
              </a:lnTo>
              <a:lnTo>
                <a:pt x="421423" y="2409052"/>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solidFill>
              <a:srgbClr val="000000"/>
            </a:solidFill>
          </a:endParaRPr>
        </a:p>
      </dsp:txBody>
      <dsp:txXfrm>
        <a:off x="2351958" y="3873885"/>
        <a:ext cx="122281" cy="122281"/>
      </dsp:txXfrm>
    </dsp:sp>
    <dsp:sp modelId="{04D8B676-0F1D-2A4B-9C02-852758818EE9}">
      <dsp:nvSpPr>
        <dsp:cNvPr id="0" name=""/>
        <dsp:cNvSpPr/>
      </dsp:nvSpPr>
      <dsp:spPr>
        <a:xfrm>
          <a:off x="2202387" y="2730500"/>
          <a:ext cx="421423" cy="1606035"/>
        </a:xfrm>
        <a:custGeom>
          <a:avLst/>
          <a:gdLst/>
          <a:ahLst/>
          <a:cxnLst/>
          <a:rect l="0" t="0" r="0" b="0"/>
          <a:pathLst>
            <a:path>
              <a:moveTo>
                <a:pt x="0" y="0"/>
              </a:moveTo>
              <a:lnTo>
                <a:pt x="210711" y="0"/>
              </a:lnTo>
              <a:lnTo>
                <a:pt x="210711" y="1606035"/>
              </a:lnTo>
              <a:lnTo>
                <a:pt x="421423" y="1606035"/>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71588" y="3492007"/>
        <a:ext cx="83020" cy="83020"/>
      </dsp:txXfrm>
    </dsp:sp>
    <dsp:sp modelId="{66BD8735-733C-764C-9E9D-3BE5B2E9B45C}">
      <dsp:nvSpPr>
        <dsp:cNvPr id="0" name=""/>
        <dsp:cNvSpPr/>
      </dsp:nvSpPr>
      <dsp:spPr>
        <a:xfrm>
          <a:off x="2202387" y="2730500"/>
          <a:ext cx="421423" cy="803017"/>
        </a:xfrm>
        <a:custGeom>
          <a:avLst/>
          <a:gdLst/>
          <a:ahLst/>
          <a:cxnLst/>
          <a:rect l="0" t="0" r="0" b="0"/>
          <a:pathLst>
            <a:path>
              <a:moveTo>
                <a:pt x="0" y="0"/>
              </a:moveTo>
              <a:lnTo>
                <a:pt x="210711" y="0"/>
              </a:lnTo>
              <a:lnTo>
                <a:pt x="210711" y="803017"/>
              </a:lnTo>
              <a:lnTo>
                <a:pt x="421423" y="803017"/>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2390426" y="3109336"/>
        <a:ext cx="45344" cy="45344"/>
      </dsp:txXfrm>
    </dsp:sp>
    <dsp:sp modelId="{A2D5BD8F-9669-1441-895B-813165BC0722}">
      <dsp:nvSpPr>
        <dsp:cNvPr id="0" name=""/>
        <dsp:cNvSpPr/>
      </dsp:nvSpPr>
      <dsp:spPr>
        <a:xfrm>
          <a:off x="2202387" y="2684780"/>
          <a:ext cx="421423" cy="91440"/>
        </a:xfrm>
        <a:custGeom>
          <a:avLst/>
          <a:gdLst/>
          <a:ahLst/>
          <a:cxnLst/>
          <a:rect l="0" t="0" r="0" b="0"/>
          <a:pathLst>
            <a:path>
              <a:moveTo>
                <a:pt x="0" y="45720"/>
              </a:moveTo>
              <a:lnTo>
                <a:pt x="421423" y="45720"/>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2402563" y="2719964"/>
        <a:ext cx="21071" cy="21071"/>
      </dsp:txXfrm>
    </dsp:sp>
    <dsp:sp modelId="{9029E50C-810A-CA4B-A259-5CDCC075998D}">
      <dsp:nvSpPr>
        <dsp:cNvPr id="0" name=""/>
        <dsp:cNvSpPr/>
      </dsp:nvSpPr>
      <dsp:spPr>
        <a:xfrm>
          <a:off x="2202387" y="1927482"/>
          <a:ext cx="421423" cy="803017"/>
        </a:xfrm>
        <a:custGeom>
          <a:avLst/>
          <a:gdLst/>
          <a:ahLst/>
          <a:cxnLst/>
          <a:rect l="0" t="0" r="0" b="0"/>
          <a:pathLst>
            <a:path>
              <a:moveTo>
                <a:pt x="0" y="803017"/>
              </a:moveTo>
              <a:lnTo>
                <a:pt x="210711" y="803017"/>
              </a:lnTo>
              <a:lnTo>
                <a:pt x="210711" y="0"/>
              </a:lnTo>
              <a:lnTo>
                <a:pt x="421423" y="0"/>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2390426" y="2306319"/>
        <a:ext cx="45344" cy="45344"/>
      </dsp:txXfrm>
    </dsp:sp>
    <dsp:sp modelId="{345D8CC4-DCF9-0C45-8001-7AB6EC5B66BF}">
      <dsp:nvSpPr>
        <dsp:cNvPr id="0" name=""/>
        <dsp:cNvSpPr/>
      </dsp:nvSpPr>
      <dsp:spPr>
        <a:xfrm>
          <a:off x="4730929" y="1124464"/>
          <a:ext cx="421423" cy="803017"/>
        </a:xfrm>
        <a:custGeom>
          <a:avLst/>
          <a:gdLst/>
          <a:ahLst/>
          <a:cxnLst/>
          <a:rect l="0" t="0" r="0" b="0"/>
          <a:pathLst>
            <a:path>
              <a:moveTo>
                <a:pt x="0" y="0"/>
              </a:moveTo>
              <a:lnTo>
                <a:pt x="210711" y="0"/>
              </a:lnTo>
              <a:lnTo>
                <a:pt x="210711" y="803017"/>
              </a:lnTo>
              <a:lnTo>
                <a:pt x="421423" y="803017"/>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4918968" y="1503301"/>
        <a:ext cx="45344" cy="45344"/>
      </dsp:txXfrm>
    </dsp:sp>
    <dsp:sp modelId="{5467DF86-A5D1-7F4F-981A-70C30B560DC6}">
      <dsp:nvSpPr>
        <dsp:cNvPr id="0" name=""/>
        <dsp:cNvSpPr/>
      </dsp:nvSpPr>
      <dsp:spPr>
        <a:xfrm>
          <a:off x="4730929" y="1078744"/>
          <a:ext cx="421423" cy="91440"/>
        </a:xfrm>
        <a:custGeom>
          <a:avLst/>
          <a:gdLst/>
          <a:ahLst/>
          <a:cxnLst/>
          <a:rect l="0" t="0" r="0" b="0"/>
          <a:pathLst>
            <a:path>
              <a:moveTo>
                <a:pt x="0" y="45720"/>
              </a:moveTo>
              <a:lnTo>
                <a:pt x="421423" y="45720"/>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4931105" y="1113929"/>
        <a:ext cx="21071" cy="21071"/>
      </dsp:txXfrm>
    </dsp:sp>
    <dsp:sp modelId="{5772143C-AF5A-1A4A-AB04-0A1BFC52E5B3}">
      <dsp:nvSpPr>
        <dsp:cNvPr id="0" name=""/>
        <dsp:cNvSpPr/>
      </dsp:nvSpPr>
      <dsp:spPr>
        <a:xfrm>
          <a:off x="4730929" y="321447"/>
          <a:ext cx="421423" cy="803017"/>
        </a:xfrm>
        <a:custGeom>
          <a:avLst/>
          <a:gdLst/>
          <a:ahLst/>
          <a:cxnLst/>
          <a:rect l="0" t="0" r="0" b="0"/>
          <a:pathLst>
            <a:path>
              <a:moveTo>
                <a:pt x="0" y="803017"/>
              </a:moveTo>
              <a:lnTo>
                <a:pt x="210711" y="803017"/>
              </a:lnTo>
              <a:lnTo>
                <a:pt x="210711" y="0"/>
              </a:lnTo>
              <a:lnTo>
                <a:pt x="421423" y="0"/>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4918968" y="700283"/>
        <a:ext cx="45344" cy="45344"/>
      </dsp:txXfrm>
    </dsp:sp>
    <dsp:sp modelId="{5D93980C-7826-AE47-9160-2EE738722BA4}">
      <dsp:nvSpPr>
        <dsp:cNvPr id="0" name=""/>
        <dsp:cNvSpPr/>
      </dsp:nvSpPr>
      <dsp:spPr>
        <a:xfrm>
          <a:off x="2202387" y="1124464"/>
          <a:ext cx="421423" cy="1606035"/>
        </a:xfrm>
        <a:custGeom>
          <a:avLst/>
          <a:gdLst/>
          <a:ahLst/>
          <a:cxnLst/>
          <a:rect l="0" t="0" r="0" b="0"/>
          <a:pathLst>
            <a:path>
              <a:moveTo>
                <a:pt x="0" y="1606035"/>
              </a:moveTo>
              <a:lnTo>
                <a:pt x="210711" y="1606035"/>
              </a:lnTo>
              <a:lnTo>
                <a:pt x="210711" y="0"/>
              </a:lnTo>
              <a:lnTo>
                <a:pt x="421423" y="0"/>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2371588" y="1885972"/>
        <a:ext cx="83020" cy="83020"/>
      </dsp:txXfrm>
    </dsp:sp>
    <dsp:sp modelId="{D3C5EA52-CB2A-3645-934A-C336FD5F8D58}">
      <dsp:nvSpPr>
        <dsp:cNvPr id="0" name=""/>
        <dsp:cNvSpPr/>
      </dsp:nvSpPr>
      <dsp:spPr>
        <a:xfrm>
          <a:off x="2202387" y="321447"/>
          <a:ext cx="421423" cy="2409052"/>
        </a:xfrm>
        <a:custGeom>
          <a:avLst/>
          <a:gdLst/>
          <a:ahLst/>
          <a:cxnLst/>
          <a:rect l="0" t="0" r="0" b="0"/>
          <a:pathLst>
            <a:path>
              <a:moveTo>
                <a:pt x="0" y="2409052"/>
              </a:moveTo>
              <a:lnTo>
                <a:pt x="210711" y="2409052"/>
              </a:lnTo>
              <a:lnTo>
                <a:pt x="210711" y="0"/>
              </a:lnTo>
              <a:lnTo>
                <a:pt x="421423" y="0"/>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solidFill>
              <a:srgbClr val="000000"/>
            </a:solidFill>
          </a:endParaRPr>
        </a:p>
      </dsp:txBody>
      <dsp:txXfrm>
        <a:off x="2351958" y="1464832"/>
        <a:ext cx="122281" cy="122281"/>
      </dsp:txXfrm>
    </dsp:sp>
    <dsp:sp modelId="{C8AA37E4-B551-B64B-8BE8-E61CFE17CB57}">
      <dsp:nvSpPr>
        <dsp:cNvPr id="0" name=""/>
        <dsp:cNvSpPr/>
      </dsp:nvSpPr>
      <dsp:spPr>
        <a:xfrm rot="16200000">
          <a:off x="190616" y="2409292"/>
          <a:ext cx="3381126" cy="642414"/>
        </a:xfrm>
        <a:prstGeom prst="rect">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b="1" kern="1200" smtClean="0"/>
            <a:t>DPL</a:t>
          </a:r>
          <a:endParaRPr lang="en-US" sz="4200" b="1" kern="1200" dirty="0"/>
        </a:p>
      </dsp:txBody>
      <dsp:txXfrm>
        <a:off x="190616" y="2409292"/>
        <a:ext cx="3381126" cy="642414"/>
      </dsp:txXfrm>
    </dsp:sp>
    <dsp:sp modelId="{CC753251-F68A-B846-A7E8-29BB03BC83A8}">
      <dsp:nvSpPr>
        <dsp:cNvPr id="0" name=""/>
        <dsp:cNvSpPr/>
      </dsp:nvSpPr>
      <dsp:spPr>
        <a:xfrm>
          <a:off x="2623810" y="239"/>
          <a:ext cx="2107118" cy="642414"/>
        </a:xfrm>
        <a:prstGeom prst="rect">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smtClean="0"/>
            <a:t>Mengisi biodata dan form kesediaan membimbing di situs kkn.umj.ac.id</a:t>
          </a:r>
          <a:endParaRPr lang="en-US" sz="1100" b="1" kern="1200" dirty="0"/>
        </a:p>
      </dsp:txBody>
      <dsp:txXfrm>
        <a:off x="2623810" y="239"/>
        <a:ext cx="2107118" cy="642414"/>
      </dsp:txXfrm>
    </dsp:sp>
    <dsp:sp modelId="{3CF6FE40-50E5-8F41-9458-8F81FB863A9E}">
      <dsp:nvSpPr>
        <dsp:cNvPr id="0" name=""/>
        <dsp:cNvSpPr/>
      </dsp:nvSpPr>
      <dsp:spPr>
        <a:xfrm>
          <a:off x="2623810" y="803257"/>
          <a:ext cx="2107118" cy="642414"/>
        </a:xfrm>
        <a:prstGeom prst="rect">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smtClean="0"/>
            <a:t>Membimbing luaran mahasiswa</a:t>
          </a:r>
          <a:endParaRPr lang="en-US" sz="1100" b="1" kern="1200" dirty="0"/>
        </a:p>
      </dsp:txBody>
      <dsp:txXfrm>
        <a:off x="2623810" y="803257"/>
        <a:ext cx="2107118" cy="642414"/>
      </dsp:txXfrm>
    </dsp:sp>
    <dsp:sp modelId="{6506CC09-2100-0F40-A5C8-05771394A3F0}">
      <dsp:nvSpPr>
        <dsp:cNvPr id="0" name=""/>
        <dsp:cNvSpPr/>
      </dsp:nvSpPr>
      <dsp:spPr>
        <a:xfrm>
          <a:off x="5152352" y="239"/>
          <a:ext cx="2107118" cy="642414"/>
        </a:xfrm>
        <a:prstGeom prst="rect">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smtClean="0"/>
            <a:t>Laporan KKN</a:t>
          </a:r>
          <a:endParaRPr lang="en-US" sz="1100" b="1" kern="1200" dirty="0"/>
        </a:p>
      </dsp:txBody>
      <dsp:txXfrm>
        <a:off x="5152352" y="239"/>
        <a:ext cx="2107118" cy="642414"/>
      </dsp:txXfrm>
    </dsp:sp>
    <dsp:sp modelId="{ADD59FDB-706E-E74E-BAEF-DC497B1D018D}">
      <dsp:nvSpPr>
        <dsp:cNvPr id="0" name=""/>
        <dsp:cNvSpPr/>
      </dsp:nvSpPr>
      <dsp:spPr>
        <a:xfrm>
          <a:off x="5152352" y="803257"/>
          <a:ext cx="2107118" cy="642414"/>
        </a:xfrm>
        <a:prstGeom prst="rect">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smtClean="0"/>
            <a:t>Berita media massa</a:t>
          </a:r>
          <a:endParaRPr lang="en-US" sz="1100" b="1" kern="1200" dirty="0"/>
        </a:p>
      </dsp:txBody>
      <dsp:txXfrm>
        <a:off x="5152352" y="803257"/>
        <a:ext cx="2107118" cy="642414"/>
      </dsp:txXfrm>
    </dsp:sp>
    <dsp:sp modelId="{3803DA54-CD7F-0D4A-B6F6-F1D95CABB6F9}">
      <dsp:nvSpPr>
        <dsp:cNvPr id="0" name=""/>
        <dsp:cNvSpPr/>
      </dsp:nvSpPr>
      <dsp:spPr>
        <a:xfrm>
          <a:off x="5152352" y="1606275"/>
          <a:ext cx="2107118" cy="642414"/>
        </a:xfrm>
        <a:prstGeom prst="rect">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smtClean="0"/>
            <a:t>Video kegiatan</a:t>
          </a:r>
          <a:endParaRPr lang="en-US" sz="1100" b="1" kern="1200" dirty="0"/>
        </a:p>
      </dsp:txBody>
      <dsp:txXfrm>
        <a:off x="5152352" y="1606275"/>
        <a:ext cx="2107118" cy="642414"/>
      </dsp:txXfrm>
    </dsp:sp>
    <dsp:sp modelId="{C387BEEF-4BE2-2244-B07D-C0B3005907E7}">
      <dsp:nvSpPr>
        <dsp:cNvPr id="0" name=""/>
        <dsp:cNvSpPr/>
      </dsp:nvSpPr>
      <dsp:spPr>
        <a:xfrm>
          <a:off x="2623810" y="1606275"/>
          <a:ext cx="2107118" cy="642414"/>
        </a:xfrm>
        <a:prstGeom prst="rect">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smtClean="0"/>
            <a:t>Mengikuti pelatihan (TOT) DPL</a:t>
          </a:r>
          <a:endParaRPr lang="en-US" sz="1100" b="1" kern="1200" dirty="0"/>
        </a:p>
      </dsp:txBody>
      <dsp:txXfrm>
        <a:off x="2623810" y="1606275"/>
        <a:ext cx="2107118" cy="642414"/>
      </dsp:txXfrm>
    </dsp:sp>
    <dsp:sp modelId="{8026BDEF-2503-CD46-BD2F-A5BB38DB4D58}">
      <dsp:nvSpPr>
        <dsp:cNvPr id="0" name=""/>
        <dsp:cNvSpPr/>
      </dsp:nvSpPr>
      <dsp:spPr>
        <a:xfrm>
          <a:off x="2623810" y="2409292"/>
          <a:ext cx="2107118" cy="642414"/>
        </a:xfrm>
        <a:prstGeom prst="rect">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b="1" kern="1200" dirty="0" smtClean="0"/>
            <a:t>Membimbing mahasiswa</a:t>
          </a:r>
          <a:endParaRPr lang="en-US" sz="1100" b="1" kern="1200" dirty="0"/>
        </a:p>
      </dsp:txBody>
      <dsp:txXfrm>
        <a:off x="2623810" y="2409292"/>
        <a:ext cx="2107118" cy="642414"/>
      </dsp:txXfrm>
    </dsp:sp>
    <dsp:sp modelId="{8F311AF7-B82F-8A4A-AE00-B49EDB7BBED1}">
      <dsp:nvSpPr>
        <dsp:cNvPr id="0" name=""/>
        <dsp:cNvSpPr/>
      </dsp:nvSpPr>
      <dsp:spPr>
        <a:xfrm>
          <a:off x="2623810" y="3212310"/>
          <a:ext cx="2107118" cy="642414"/>
        </a:xfrm>
        <a:prstGeom prst="rect">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d-ID" sz="1100" b="1" kern="1200" dirty="0" smtClean="0"/>
            <a:t>Membuat laporan pengabdian masyarakat dosen berdasarkan laporan KKN yang ada</a:t>
          </a:r>
          <a:endParaRPr lang="id-ID" sz="1100" b="1" kern="1200" dirty="0"/>
        </a:p>
      </dsp:txBody>
      <dsp:txXfrm>
        <a:off x="2623810" y="3212310"/>
        <a:ext cx="2107118" cy="642414"/>
      </dsp:txXfrm>
    </dsp:sp>
    <dsp:sp modelId="{F6D44466-56F1-C445-BE7F-41641596CBF9}">
      <dsp:nvSpPr>
        <dsp:cNvPr id="0" name=""/>
        <dsp:cNvSpPr/>
      </dsp:nvSpPr>
      <dsp:spPr>
        <a:xfrm>
          <a:off x="2623810" y="4015328"/>
          <a:ext cx="2107118" cy="642414"/>
        </a:xfrm>
        <a:prstGeom prst="rect">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err="1" smtClean="0"/>
            <a:t>Menyusun</a:t>
          </a:r>
          <a:r>
            <a:rPr lang="en-US" sz="1100" b="1" kern="1200" dirty="0" smtClean="0"/>
            <a:t> </a:t>
          </a:r>
          <a:r>
            <a:rPr lang="en-US" sz="1100" b="1" kern="1200" dirty="0" err="1" smtClean="0"/>
            <a:t>Manuskrip</a:t>
          </a:r>
          <a:r>
            <a:rPr lang="en-US" sz="1100" b="1" kern="1200" dirty="0" smtClean="0"/>
            <a:t> </a:t>
          </a:r>
          <a:r>
            <a:rPr lang="en-US" sz="1100" b="1" kern="1200" dirty="0" err="1" smtClean="0"/>
            <a:t>semnaskat</a:t>
          </a:r>
          <a:r>
            <a:rPr lang="en-US" sz="1100" b="1" kern="1200" dirty="0" smtClean="0"/>
            <a:t> UMJ </a:t>
          </a:r>
          <a:r>
            <a:rPr lang="en-US" sz="1100" b="1" kern="1200" dirty="0" err="1" smtClean="0"/>
            <a:t>bersama</a:t>
          </a:r>
          <a:r>
            <a:rPr lang="en-US" sz="1100" b="1" kern="1200" dirty="0" smtClean="0"/>
            <a:t> </a:t>
          </a:r>
          <a:r>
            <a:rPr lang="en-US" sz="1100" b="1" kern="1200" dirty="0" err="1" smtClean="0"/>
            <a:t>mahasiswa</a:t>
          </a:r>
          <a:r>
            <a:rPr lang="en-US" sz="1100" b="1" kern="1200" dirty="0" smtClean="0"/>
            <a:t> </a:t>
          </a:r>
          <a:endParaRPr lang="id-ID" sz="1100" b="1" kern="1200" dirty="0"/>
        </a:p>
      </dsp:txBody>
      <dsp:txXfrm>
        <a:off x="2623810" y="4015328"/>
        <a:ext cx="2107118" cy="642414"/>
      </dsp:txXfrm>
    </dsp:sp>
    <dsp:sp modelId="{E1C6AC03-95B2-6F4A-B8D0-E8957867D44B}">
      <dsp:nvSpPr>
        <dsp:cNvPr id="0" name=""/>
        <dsp:cNvSpPr/>
      </dsp:nvSpPr>
      <dsp:spPr>
        <a:xfrm>
          <a:off x="2623810" y="4818345"/>
          <a:ext cx="2107118" cy="642414"/>
        </a:xfrm>
        <a:prstGeom prst="rect">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smtClean="0"/>
            <a:t>Menilai kegiatan mahasiswa</a:t>
          </a:r>
          <a:endParaRPr lang="id-ID" sz="1100" b="1" kern="1200" dirty="0"/>
        </a:p>
      </dsp:txBody>
      <dsp:txXfrm>
        <a:off x="2623810" y="4818345"/>
        <a:ext cx="2107118" cy="642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BE613-9A00-2541-9A4F-215636C00E60}">
      <dsp:nvSpPr>
        <dsp:cNvPr id="0" name=""/>
        <dsp:cNvSpPr/>
      </dsp:nvSpPr>
      <dsp:spPr>
        <a:xfrm>
          <a:off x="5963" y="2767310"/>
          <a:ext cx="1422393" cy="117317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err="1" smtClean="0"/>
            <a:t>Koordinasi</a:t>
          </a:r>
          <a:r>
            <a:rPr lang="en-US" sz="900" kern="1200" dirty="0" smtClean="0"/>
            <a:t> </a:t>
          </a:r>
          <a:r>
            <a:rPr lang="en-US" sz="900" kern="1200" dirty="0" err="1" smtClean="0"/>
            <a:t>dengan</a:t>
          </a:r>
          <a:r>
            <a:rPr lang="en-US" sz="900" kern="1200" dirty="0" smtClean="0"/>
            <a:t> </a:t>
          </a:r>
          <a:r>
            <a:rPr lang="en-US" sz="900" kern="1200" dirty="0" err="1" smtClean="0"/>
            <a:t>kelompok</a:t>
          </a:r>
          <a:r>
            <a:rPr lang="en-US" sz="900" kern="1200" dirty="0" smtClean="0"/>
            <a:t> </a:t>
          </a:r>
          <a:r>
            <a:rPr lang="en-US" sz="900" kern="1200" dirty="0" err="1" smtClean="0"/>
            <a:t>mahasiswa</a:t>
          </a:r>
          <a:endParaRPr lang="en-US" sz="900" kern="1200" dirty="0"/>
        </a:p>
        <a:p>
          <a:pPr marL="57150" lvl="1" indent="-57150" algn="l" defTabSz="400050">
            <a:lnSpc>
              <a:spcPct val="90000"/>
            </a:lnSpc>
            <a:spcBef>
              <a:spcPct val="0"/>
            </a:spcBef>
            <a:spcAft>
              <a:spcPct val="15000"/>
            </a:spcAft>
            <a:buChar char="••"/>
          </a:pPr>
          <a:r>
            <a:rPr lang="en-US" sz="900" kern="1200" dirty="0" err="1" smtClean="0"/>
            <a:t>Penyusunan</a:t>
          </a:r>
          <a:r>
            <a:rPr lang="en-US" sz="900" kern="1200" dirty="0" smtClean="0"/>
            <a:t> program</a:t>
          </a:r>
          <a:endParaRPr lang="en-US" sz="900" kern="1200" dirty="0"/>
        </a:p>
        <a:p>
          <a:pPr marL="57150" lvl="1" indent="-57150" algn="l" defTabSz="400050">
            <a:lnSpc>
              <a:spcPct val="90000"/>
            </a:lnSpc>
            <a:spcBef>
              <a:spcPct val="0"/>
            </a:spcBef>
            <a:spcAft>
              <a:spcPct val="15000"/>
            </a:spcAft>
            <a:buChar char="••"/>
          </a:pPr>
          <a:r>
            <a:rPr lang="en-US" sz="900" kern="1200" dirty="0" err="1" smtClean="0"/>
            <a:t>Penentuan</a:t>
          </a:r>
          <a:r>
            <a:rPr lang="en-US" sz="900" kern="1200" dirty="0" smtClean="0"/>
            <a:t> program</a:t>
          </a:r>
          <a:endParaRPr lang="en-US" sz="900" kern="1200" dirty="0"/>
        </a:p>
      </dsp:txBody>
      <dsp:txXfrm>
        <a:off x="32961" y="2794308"/>
        <a:ext cx="1368397" cy="867785"/>
      </dsp:txXfrm>
    </dsp:sp>
    <dsp:sp modelId="{4D210302-1C90-C84E-8B02-B1089F6224AB}">
      <dsp:nvSpPr>
        <dsp:cNvPr id="0" name=""/>
        <dsp:cNvSpPr/>
      </dsp:nvSpPr>
      <dsp:spPr>
        <a:xfrm>
          <a:off x="817742" y="3009135"/>
          <a:ext cx="1607814" cy="1607814"/>
        </a:xfrm>
        <a:prstGeom prst="leftCircularArrow">
          <a:avLst>
            <a:gd name="adj1" fmla="val 2093"/>
            <a:gd name="adj2" fmla="val 251322"/>
            <a:gd name="adj3" fmla="val 2027549"/>
            <a:gd name="adj4" fmla="val 9025205"/>
            <a:gd name="adj5" fmla="val 2442"/>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 modelId="{C3AAFA8A-576A-CA4F-8E8D-D72434A50A53}">
      <dsp:nvSpPr>
        <dsp:cNvPr id="0" name=""/>
        <dsp:cNvSpPr/>
      </dsp:nvSpPr>
      <dsp:spPr>
        <a:xfrm>
          <a:off x="322050" y="3689092"/>
          <a:ext cx="1264349" cy="502790"/>
        </a:xfrm>
        <a:prstGeom prst="roundRect">
          <a:avLst>
            <a:gd name="adj" fmla="val 10000"/>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err="1" smtClean="0"/>
            <a:t>Minggu</a:t>
          </a:r>
          <a:r>
            <a:rPr lang="en-US" sz="1300" kern="1200" dirty="0" smtClean="0"/>
            <a:t> 1</a:t>
          </a:r>
        </a:p>
        <a:p>
          <a:pPr lvl="0" algn="ctr" defTabSz="577850">
            <a:lnSpc>
              <a:spcPct val="90000"/>
            </a:lnSpc>
            <a:spcBef>
              <a:spcPct val="0"/>
            </a:spcBef>
            <a:spcAft>
              <a:spcPct val="35000"/>
            </a:spcAft>
          </a:pPr>
          <a:r>
            <a:rPr lang="en-US" sz="1300" kern="1200" dirty="0" smtClean="0"/>
            <a:t>JULI</a:t>
          </a:r>
          <a:endParaRPr lang="en-US" sz="1300" kern="1200" dirty="0"/>
        </a:p>
      </dsp:txBody>
      <dsp:txXfrm>
        <a:off x="336776" y="3703818"/>
        <a:ext cx="1234897" cy="473338"/>
      </dsp:txXfrm>
    </dsp:sp>
    <dsp:sp modelId="{BABD39EA-A2A0-F044-BEA5-FFFA26B99552}">
      <dsp:nvSpPr>
        <dsp:cNvPr id="0" name=""/>
        <dsp:cNvSpPr/>
      </dsp:nvSpPr>
      <dsp:spPr>
        <a:xfrm>
          <a:off x="1746666" y="2728124"/>
          <a:ext cx="1700869" cy="125099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err="1" smtClean="0"/>
            <a:t>Penyusunan</a:t>
          </a:r>
          <a:r>
            <a:rPr lang="en-US" sz="900" kern="1200" dirty="0" smtClean="0"/>
            <a:t> </a:t>
          </a:r>
          <a:r>
            <a:rPr lang="en-US" sz="900" kern="1200" dirty="0" err="1" smtClean="0"/>
            <a:t>laporan</a:t>
          </a:r>
          <a:r>
            <a:rPr lang="en-US" sz="900" kern="1200" dirty="0" smtClean="0"/>
            <a:t> BAB: 1 &amp; 2</a:t>
          </a:r>
          <a:endParaRPr lang="en-US" sz="900" kern="1200" dirty="0"/>
        </a:p>
        <a:p>
          <a:pPr marL="57150" lvl="1" indent="-57150" algn="l" defTabSz="400050">
            <a:lnSpc>
              <a:spcPct val="90000"/>
            </a:lnSpc>
            <a:spcBef>
              <a:spcPct val="0"/>
            </a:spcBef>
            <a:spcAft>
              <a:spcPct val="15000"/>
            </a:spcAft>
            <a:buChar char="••"/>
          </a:pPr>
          <a:r>
            <a:rPr lang="en-US" sz="900" kern="1200" dirty="0" err="1" smtClean="0"/>
            <a:t>Progres</a:t>
          </a:r>
          <a:r>
            <a:rPr lang="en-US" sz="900" kern="1200" dirty="0" smtClean="0"/>
            <a:t> program </a:t>
          </a:r>
          <a:r>
            <a:rPr lang="en-US" sz="900" kern="1200" dirty="0" err="1" smtClean="0"/>
            <a:t>unggulan</a:t>
          </a:r>
          <a:r>
            <a:rPr lang="en-US" sz="900" kern="1200" dirty="0" smtClean="0"/>
            <a:t> </a:t>
          </a:r>
          <a:r>
            <a:rPr lang="en-ID" sz="900" kern="1200" dirty="0" smtClean="0">
              <a:effectLst/>
            </a:rPr>
            <a:t>Pendampingan</a:t>
          </a:r>
          <a:r>
            <a:rPr lang="en-ID" sz="900" kern="1200" baseline="0" dirty="0" smtClean="0">
              <a:effectLst/>
            </a:rPr>
            <a:t> IKM dan masyarakat terdampak (recovery ekonomi masyarakat terdampak)</a:t>
          </a:r>
          <a:endParaRPr lang="en-US" sz="900" kern="1200" dirty="0"/>
        </a:p>
      </dsp:txBody>
      <dsp:txXfrm>
        <a:off x="1775455" y="3024983"/>
        <a:ext cx="1643291" cy="925345"/>
      </dsp:txXfrm>
    </dsp:sp>
    <dsp:sp modelId="{E778F3FC-7CCA-A54C-8DA5-006A32B84660}">
      <dsp:nvSpPr>
        <dsp:cNvPr id="0" name=""/>
        <dsp:cNvSpPr/>
      </dsp:nvSpPr>
      <dsp:spPr>
        <a:xfrm>
          <a:off x="2686146" y="2046689"/>
          <a:ext cx="1782293" cy="1782293"/>
        </a:xfrm>
        <a:prstGeom prst="circularArrow">
          <a:avLst>
            <a:gd name="adj1" fmla="val 1888"/>
            <a:gd name="adj2" fmla="val 225659"/>
            <a:gd name="adj3" fmla="val 19599473"/>
            <a:gd name="adj4" fmla="val 12576154"/>
            <a:gd name="adj5" fmla="val 2203"/>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 modelId="{6099A24F-1E79-EC45-A7A9-20F9C2AF32F4}">
      <dsp:nvSpPr>
        <dsp:cNvPr id="0" name=""/>
        <dsp:cNvSpPr/>
      </dsp:nvSpPr>
      <dsp:spPr>
        <a:xfrm>
          <a:off x="2201991" y="2515638"/>
          <a:ext cx="1264349" cy="502790"/>
        </a:xfrm>
        <a:prstGeom prst="roundRect">
          <a:avLst>
            <a:gd name="adj" fmla="val 10000"/>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err="1" smtClean="0"/>
            <a:t>Minggu</a:t>
          </a:r>
          <a:r>
            <a:rPr lang="en-US" sz="1300" kern="1200" dirty="0" smtClean="0"/>
            <a:t> 2</a:t>
          </a:r>
        </a:p>
        <a:p>
          <a:pPr lvl="0" algn="ctr" defTabSz="577850">
            <a:lnSpc>
              <a:spcPct val="90000"/>
            </a:lnSpc>
            <a:spcBef>
              <a:spcPct val="0"/>
            </a:spcBef>
            <a:spcAft>
              <a:spcPct val="35000"/>
            </a:spcAft>
          </a:pPr>
          <a:r>
            <a:rPr lang="en-US" sz="1300" kern="1200" dirty="0" smtClean="0"/>
            <a:t>JULI</a:t>
          </a:r>
          <a:endParaRPr lang="en-US" sz="1300" kern="1200" dirty="0"/>
        </a:p>
      </dsp:txBody>
      <dsp:txXfrm>
        <a:off x="2216717" y="2530364"/>
        <a:ext cx="1234897" cy="473338"/>
      </dsp:txXfrm>
    </dsp:sp>
    <dsp:sp modelId="{C2212D60-7D45-5647-B302-865803B4303F}">
      <dsp:nvSpPr>
        <dsp:cNvPr id="0" name=""/>
        <dsp:cNvSpPr/>
      </dsp:nvSpPr>
      <dsp:spPr>
        <a:xfrm>
          <a:off x="3626606" y="2767310"/>
          <a:ext cx="1688224" cy="117317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err="1" smtClean="0"/>
            <a:t>Penyusunan</a:t>
          </a:r>
          <a:r>
            <a:rPr lang="en-US" sz="900" kern="1200" dirty="0" smtClean="0"/>
            <a:t> </a:t>
          </a:r>
          <a:r>
            <a:rPr lang="en-US" sz="900" kern="1200" dirty="0" err="1" smtClean="0"/>
            <a:t>laporan</a:t>
          </a:r>
          <a:r>
            <a:rPr lang="en-US" sz="900" kern="1200" dirty="0" smtClean="0"/>
            <a:t> BAB 3 </a:t>
          </a:r>
          <a:endParaRPr lang="en-US" sz="900" kern="1200" dirty="0"/>
        </a:p>
        <a:p>
          <a:pPr marL="57150" lvl="1" indent="-57150" algn="l" defTabSz="400050">
            <a:lnSpc>
              <a:spcPct val="90000"/>
            </a:lnSpc>
            <a:spcBef>
              <a:spcPct val="0"/>
            </a:spcBef>
            <a:spcAft>
              <a:spcPct val="15000"/>
            </a:spcAft>
            <a:buChar char="••"/>
          </a:pPr>
          <a:r>
            <a:rPr lang="en-US" sz="900" kern="1200" dirty="0" smtClean="0"/>
            <a:t>UMJ </a:t>
          </a:r>
          <a:r>
            <a:rPr lang="en-US" sz="900" kern="1200" dirty="0" err="1" smtClean="0"/>
            <a:t>Peduli</a:t>
          </a:r>
          <a:endParaRPr lang="en-US" sz="900" kern="1200" dirty="0"/>
        </a:p>
        <a:p>
          <a:pPr marL="57150" lvl="1" indent="-57150" algn="l" defTabSz="400050">
            <a:lnSpc>
              <a:spcPct val="90000"/>
            </a:lnSpc>
            <a:spcBef>
              <a:spcPct val="0"/>
            </a:spcBef>
            <a:spcAft>
              <a:spcPct val="15000"/>
            </a:spcAft>
            <a:buChar char="••"/>
          </a:pPr>
          <a:r>
            <a:rPr lang="en-US" sz="900" kern="1200" dirty="0" err="1" smtClean="0"/>
            <a:t>Progres</a:t>
          </a:r>
          <a:r>
            <a:rPr lang="en-US" sz="900" kern="1200" dirty="0" smtClean="0"/>
            <a:t> program </a:t>
          </a:r>
          <a:r>
            <a:rPr lang="en-US" sz="900" kern="1200" dirty="0" err="1" smtClean="0"/>
            <a:t>tambahan</a:t>
          </a:r>
          <a:endParaRPr lang="en-US" sz="900" kern="1200" dirty="0"/>
        </a:p>
      </dsp:txBody>
      <dsp:txXfrm>
        <a:off x="3653604" y="2794308"/>
        <a:ext cx="1634228" cy="867785"/>
      </dsp:txXfrm>
    </dsp:sp>
    <dsp:sp modelId="{6AB93912-C9ED-E040-B5D0-6A874500D3DA}">
      <dsp:nvSpPr>
        <dsp:cNvPr id="0" name=""/>
        <dsp:cNvSpPr/>
      </dsp:nvSpPr>
      <dsp:spPr>
        <a:xfrm>
          <a:off x="4570204" y="2997341"/>
          <a:ext cx="1623419" cy="1623419"/>
        </a:xfrm>
        <a:prstGeom prst="leftCircularArrow">
          <a:avLst>
            <a:gd name="adj1" fmla="val 2073"/>
            <a:gd name="adj2" fmla="val 248792"/>
            <a:gd name="adj3" fmla="val 2024302"/>
            <a:gd name="adj4" fmla="val 9024489"/>
            <a:gd name="adj5" fmla="val 2419"/>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 modelId="{26C594A5-B93A-8A47-9E7D-189E622E0B97}">
      <dsp:nvSpPr>
        <dsp:cNvPr id="0" name=""/>
        <dsp:cNvSpPr/>
      </dsp:nvSpPr>
      <dsp:spPr>
        <a:xfrm>
          <a:off x="4075609" y="3689092"/>
          <a:ext cx="1264349" cy="502790"/>
        </a:xfrm>
        <a:prstGeom prst="roundRect">
          <a:avLst>
            <a:gd name="adj" fmla="val 10000"/>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err="1" smtClean="0"/>
            <a:t>Minggu</a:t>
          </a:r>
          <a:r>
            <a:rPr lang="en-US" sz="1300" kern="1200" dirty="0" smtClean="0"/>
            <a:t> 3</a:t>
          </a:r>
        </a:p>
        <a:p>
          <a:pPr lvl="0" algn="ctr" defTabSz="577850">
            <a:lnSpc>
              <a:spcPct val="90000"/>
            </a:lnSpc>
            <a:spcBef>
              <a:spcPct val="0"/>
            </a:spcBef>
            <a:spcAft>
              <a:spcPct val="35000"/>
            </a:spcAft>
          </a:pPr>
          <a:r>
            <a:rPr lang="en-US" sz="1300" kern="1200" dirty="0" smtClean="0"/>
            <a:t>JULI</a:t>
          </a:r>
          <a:endParaRPr lang="en-US" sz="1300" kern="1200" dirty="0"/>
        </a:p>
      </dsp:txBody>
      <dsp:txXfrm>
        <a:off x="4090335" y="3703818"/>
        <a:ext cx="1234897" cy="473338"/>
      </dsp:txXfrm>
    </dsp:sp>
    <dsp:sp modelId="{A4244094-16D3-8A47-9E00-D70A54ACEAAE}">
      <dsp:nvSpPr>
        <dsp:cNvPr id="0" name=""/>
        <dsp:cNvSpPr/>
      </dsp:nvSpPr>
      <dsp:spPr>
        <a:xfrm>
          <a:off x="5500225" y="2767310"/>
          <a:ext cx="1728008" cy="117317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err="1" smtClean="0"/>
            <a:t>Penyusunan</a:t>
          </a:r>
          <a:r>
            <a:rPr lang="en-US" sz="900" kern="1200" dirty="0" smtClean="0"/>
            <a:t> </a:t>
          </a:r>
          <a:r>
            <a:rPr lang="en-US" sz="900" kern="1200" dirty="0" err="1" smtClean="0"/>
            <a:t>laporan</a:t>
          </a:r>
          <a:r>
            <a:rPr lang="en-US" sz="900" kern="1200" dirty="0" smtClean="0"/>
            <a:t> BAB 4</a:t>
          </a:r>
          <a:endParaRPr lang="en-US" sz="900" kern="1200" dirty="0"/>
        </a:p>
        <a:p>
          <a:pPr marL="57150" lvl="1" indent="-57150" algn="l" defTabSz="400050">
            <a:lnSpc>
              <a:spcPct val="90000"/>
            </a:lnSpc>
            <a:spcBef>
              <a:spcPct val="0"/>
            </a:spcBef>
            <a:spcAft>
              <a:spcPct val="15000"/>
            </a:spcAft>
            <a:buChar char="••"/>
          </a:pPr>
          <a:r>
            <a:rPr lang="en-US" sz="900" kern="1200" dirty="0" smtClean="0"/>
            <a:t>Draft </a:t>
          </a:r>
          <a:r>
            <a:rPr lang="en-US" sz="900" kern="1200" dirty="0" err="1" smtClean="0"/>
            <a:t>semnaskat</a:t>
          </a:r>
          <a:endParaRPr lang="en-US" sz="900" kern="1200" dirty="0"/>
        </a:p>
        <a:p>
          <a:pPr marL="57150" lvl="1" indent="-57150" algn="l" defTabSz="400050">
            <a:lnSpc>
              <a:spcPct val="90000"/>
            </a:lnSpc>
            <a:spcBef>
              <a:spcPct val="0"/>
            </a:spcBef>
            <a:spcAft>
              <a:spcPct val="15000"/>
            </a:spcAft>
            <a:buChar char="••"/>
          </a:pPr>
          <a:r>
            <a:rPr lang="en-US" sz="900" kern="1200" dirty="0" smtClean="0"/>
            <a:t>Upload program </a:t>
          </a:r>
          <a:r>
            <a:rPr lang="en-US" sz="900" kern="1200" dirty="0" err="1" smtClean="0"/>
            <a:t>tambahan</a:t>
          </a:r>
          <a:r>
            <a:rPr lang="en-US" sz="900" kern="1200" dirty="0" smtClean="0"/>
            <a:t> </a:t>
          </a:r>
          <a:r>
            <a:rPr lang="en-US" sz="900" kern="1200" dirty="0" err="1" smtClean="0"/>
            <a:t>melalui</a:t>
          </a:r>
          <a:r>
            <a:rPr lang="en-US" sz="900" kern="1200" dirty="0" smtClean="0"/>
            <a:t> </a:t>
          </a:r>
          <a:r>
            <a:rPr lang="en-US" sz="900" kern="1200" dirty="0" err="1" smtClean="0"/>
            <a:t>medsos</a:t>
          </a:r>
          <a:endParaRPr lang="en-US" sz="900" kern="1200" dirty="0"/>
        </a:p>
      </dsp:txBody>
      <dsp:txXfrm>
        <a:off x="5527223" y="3045704"/>
        <a:ext cx="1674012" cy="867785"/>
      </dsp:txXfrm>
    </dsp:sp>
    <dsp:sp modelId="{7E519B2C-C484-6B4E-B567-D0BE79A942DF}">
      <dsp:nvSpPr>
        <dsp:cNvPr id="0" name=""/>
        <dsp:cNvSpPr/>
      </dsp:nvSpPr>
      <dsp:spPr>
        <a:xfrm>
          <a:off x="6463322" y="2085514"/>
          <a:ext cx="1629440" cy="1629440"/>
        </a:xfrm>
        <a:prstGeom prst="circularArrow">
          <a:avLst>
            <a:gd name="adj1" fmla="val 2065"/>
            <a:gd name="adj2" fmla="val 247829"/>
            <a:gd name="adj3" fmla="val 19576661"/>
            <a:gd name="adj4" fmla="val 12575511"/>
            <a:gd name="adj5" fmla="val 2410"/>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 modelId="{A390E06A-0D8E-924A-955A-09E2B8BFBB0E}">
      <dsp:nvSpPr>
        <dsp:cNvPr id="0" name=""/>
        <dsp:cNvSpPr/>
      </dsp:nvSpPr>
      <dsp:spPr>
        <a:xfrm>
          <a:off x="5969120" y="2515915"/>
          <a:ext cx="1264349" cy="502790"/>
        </a:xfrm>
        <a:prstGeom prst="roundRect">
          <a:avLst>
            <a:gd name="adj" fmla="val 10000"/>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err="1" smtClean="0"/>
            <a:t>Minggu</a:t>
          </a:r>
          <a:r>
            <a:rPr lang="en-US" sz="1300" kern="1200" dirty="0" smtClean="0"/>
            <a:t> 4</a:t>
          </a:r>
        </a:p>
        <a:p>
          <a:pPr lvl="0" algn="ctr" defTabSz="577850">
            <a:lnSpc>
              <a:spcPct val="90000"/>
            </a:lnSpc>
            <a:spcBef>
              <a:spcPct val="0"/>
            </a:spcBef>
            <a:spcAft>
              <a:spcPct val="35000"/>
            </a:spcAft>
          </a:pPr>
          <a:r>
            <a:rPr lang="en-US" sz="1300" kern="1200" dirty="0" smtClean="0"/>
            <a:t>JULI</a:t>
          </a:r>
          <a:endParaRPr lang="en-US" sz="1300" kern="1200" dirty="0"/>
        </a:p>
      </dsp:txBody>
      <dsp:txXfrm>
        <a:off x="5983846" y="2530641"/>
        <a:ext cx="1234897" cy="473338"/>
      </dsp:txXfrm>
    </dsp:sp>
    <dsp:sp modelId="{FF9F8910-9FEB-6E45-9406-4C38AAE5BFA0}">
      <dsp:nvSpPr>
        <dsp:cNvPr id="0" name=""/>
        <dsp:cNvSpPr/>
      </dsp:nvSpPr>
      <dsp:spPr>
        <a:xfrm>
          <a:off x="7393735" y="2767310"/>
          <a:ext cx="1422393" cy="117317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r>
            <a:rPr lang="en-US" sz="900" kern="1200" dirty="0" err="1" smtClean="0"/>
            <a:t>Penilaian</a:t>
          </a:r>
          <a:r>
            <a:rPr lang="en-US" sz="900" kern="1200" dirty="0" smtClean="0"/>
            <a:t> </a:t>
          </a:r>
          <a:r>
            <a:rPr lang="en-US" sz="900" kern="1200" dirty="0" err="1" smtClean="0"/>
            <a:t>mahasiswa</a:t>
          </a:r>
          <a:endParaRPr lang="en-US" sz="900" kern="1200" dirty="0"/>
        </a:p>
        <a:p>
          <a:pPr marL="57150" lvl="1" indent="-57150" algn="l" defTabSz="400050">
            <a:lnSpc>
              <a:spcPct val="90000"/>
            </a:lnSpc>
            <a:spcBef>
              <a:spcPct val="0"/>
            </a:spcBef>
            <a:spcAft>
              <a:spcPct val="15000"/>
            </a:spcAft>
            <a:buChar char="••"/>
          </a:pPr>
          <a:r>
            <a:rPr lang="en-US" sz="900" kern="1200" dirty="0" err="1" smtClean="0"/>
            <a:t>Penyerahan</a:t>
          </a:r>
          <a:r>
            <a:rPr lang="en-US" sz="900" kern="1200" dirty="0" smtClean="0"/>
            <a:t> </a:t>
          </a:r>
          <a:r>
            <a:rPr lang="en-US" sz="900" kern="1200" dirty="0" err="1" smtClean="0"/>
            <a:t>nilai</a:t>
          </a:r>
          <a:r>
            <a:rPr lang="en-US" sz="900" kern="1200" dirty="0" smtClean="0"/>
            <a:t> </a:t>
          </a:r>
          <a:r>
            <a:rPr lang="en-US" sz="900" kern="1200" dirty="0" err="1" smtClean="0"/>
            <a:t>ke</a:t>
          </a:r>
          <a:r>
            <a:rPr lang="en-US" sz="900" kern="1200" dirty="0" smtClean="0"/>
            <a:t> </a:t>
          </a:r>
          <a:r>
            <a:rPr lang="en-US" sz="900" kern="1200" dirty="0" err="1" smtClean="0"/>
            <a:t>panitia</a:t>
          </a:r>
          <a:r>
            <a:rPr lang="en-US" sz="900" kern="1200" dirty="0" smtClean="0"/>
            <a:t> KKN</a:t>
          </a:r>
          <a:endParaRPr lang="en-US" sz="900" kern="1200" dirty="0"/>
        </a:p>
      </dsp:txBody>
      <dsp:txXfrm>
        <a:off x="7420733" y="2794308"/>
        <a:ext cx="1368397" cy="867785"/>
      </dsp:txXfrm>
    </dsp:sp>
    <dsp:sp modelId="{17F9DBF7-3AA7-974D-A506-9B17AD038409}">
      <dsp:nvSpPr>
        <dsp:cNvPr id="0" name=""/>
        <dsp:cNvSpPr/>
      </dsp:nvSpPr>
      <dsp:spPr>
        <a:xfrm>
          <a:off x="7709822" y="3689092"/>
          <a:ext cx="1264349" cy="502790"/>
        </a:xfrm>
        <a:prstGeom prst="roundRect">
          <a:avLst>
            <a:gd name="adj" fmla="val 10000"/>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err="1" smtClean="0"/>
            <a:t>Minggu</a:t>
          </a:r>
          <a:r>
            <a:rPr lang="en-US" sz="1300" kern="1200" dirty="0" smtClean="0"/>
            <a:t> 1</a:t>
          </a:r>
        </a:p>
        <a:p>
          <a:pPr lvl="0" algn="ctr" defTabSz="577850">
            <a:lnSpc>
              <a:spcPct val="90000"/>
            </a:lnSpc>
            <a:spcBef>
              <a:spcPct val="0"/>
            </a:spcBef>
            <a:spcAft>
              <a:spcPct val="35000"/>
            </a:spcAft>
          </a:pPr>
          <a:r>
            <a:rPr lang="en-US" sz="1300" kern="1200" dirty="0" smtClean="0"/>
            <a:t>AGUSTUS</a:t>
          </a:r>
          <a:endParaRPr lang="en-US" sz="1300" kern="1200" dirty="0"/>
        </a:p>
      </dsp:txBody>
      <dsp:txXfrm>
        <a:off x="7724548" y="3703818"/>
        <a:ext cx="1234897" cy="473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CDF89-0EBA-AD46-9C5D-55830AA0860C}">
      <dsp:nvSpPr>
        <dsp:cNvPr id="0" name=""/>
        <dsp:cNvSpPr/>
      </dsp:nvSpPr>
      <dsp:spPr>
        <a:xfrm rot="16200000">
          <a:off x="1922260" y="1286471"/>
          <a:ext cx="2724129" cy="1664731"/>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1">
          <a:scrgbClr r="0" g="0" b="0"/>
        </a:fillRef>
        <a:effectRef idx="2">
          <a:scrgbClr r="0" g="0" b="0"/>
        </a:effectRef>
        <a:fontRef idx="minor"/>
      </dsp:style>
      <dsp:txBody>
        <a:bodyPr spcFirstLastPara="0" vert="horz" wrap="square" lIns="68580" tIns="114300" rIns="102870" bIns="114300" numCol="1" spcCol="1270" anchor="t" anchorCtr="0">
          <a:noAutofit/>
        </a:bodyPr>
        <a:lstStyle/>
        <a:p>
          <a:pPr lvl="0" algn="ctr" defTabSz="800100">
            <a:lnSpc>
              <a:spcPct val="90000"/>
            </a:lnSpc>
            <a:spcBef>
              <a:spcPct val="0"/>
            </a:spcBef>
            <a:spcAft>
              <a:spcPct val="35000"/>
            </a:spcAft>
          </a:pPr>
          <a:r>
            <a:rPr lang="en-US" sz="1800" b="1" kern="1200" dirty="0" smtClean="0"/>
            <a:t>2 PROGRAM WAJIB</a:t>
          </a:r>
        </a:p>
        <a:p>
          <a:pPr lvl="0" algn="l" defTabSz="800100">
            <a:lnSpc>
              <a:spcPct val="90000"/>
            </a:lnSpc>
            <a:spcBef>
              <a:spcPct val="0"/>
            </a:spcBef>
            <a:spcAft>
              <a:spcPct val="35000"/>
            </a:spcAft>
          </a:pPr>
          <a:r>
            <a:rPr lang="en-US" sz="1800" kern="1200" dirty="0" smtClean="0"/>
            <a:t>(Program yang </a:t>
          </a:r>
          <a:r>
            <a:rPr lang="en-US" sz="1800" kern="1200" dirty="0" err="1" smtClean="0"/>
            <a:t>Wajib</a:t>
          </a:r>
          <a:r>
            <a:rPr lang="en-US" sz="1800" kern="1200" dirty="0" smtClean="0"/>
            <a:t> </a:t>
          </a:r>
          <a:r>
            <a:rPr lang="en-US" sz="1800" kern="1200" dirty="0" err="1" smtClean="0"/>
            <a:t>dilaksanakan</a:t>
          </a:r>
          <a:r>
            <a:rPr lang="en-US" sz="1800" kern="1200" dirty="0" smtClean="0"/>
            <a:t> </a:t>
          </a:r>
          <a:r>
            <a:rPr lang="en-US" sz="1800" kern="1200" dirty="0" err="1" smtClean="0"/>
            <a:t>oleh</a:t>
          </a:r>
          <a:r>
            <a:rPr lang="en-US" sz="1800" kern="1200" dirty="0" smtClean="0"/>
            <a:t> </a:t>
          </a:r>
          <a:r>
            <a:rPr lang="en-US" sz="1800" kern="1200" dirty="0" err="1" smtClean="0"/>
            <a:t>semua</a:t>
          </a:r>
          <a:r>
            <a:rPr lang="en-US" sz="1800" kern="1200" dirty="0" smtClean="0"/>
            <a:t> </a:t>
          </a:r>
          <a:r>
            <a:rPr lang="en-US" sz="1800" kern="1200" dirty="0" err="1" smtClean="0"/>
            <a:t>mahasiswa</a:t>
          </a:r>
          <a:r>
            <a:rPr lang="en-US" sz="1800" kern="1200" dirty="0" smtClean="0"/>
            <a:t> </a:t>
          </a:r>
          <a:r>
            <a:rPr lang="en-US" sz="1800" kern="1200" dirty="0" err="1" smtClean="0"/>
            <a:t>peserta</a:t>
          </a:r>
          <a:r>
            <a:rPr lang="en-US" sz="1800" kern="1200" dirty="0" smtClean="0"/>
            <a:t> KKN)</a:t>
          </a:r>
          <a:endParaRPr lang="en-US" sz="1800" kern="1200" dirty="0"/>
        </a:p>
      </dsp:txBody>
      <dsp:txXfrm rot="5400000">
        <a:off x="2533239" y="838052"/>
        <a:ext cx="1583451" cy="2561569"/>
      </dsp:txXfrm>
    </dsp:sp>
    <dsp:sp modelId="{B9FB05FB-715B-874E-8196-33A04A18E840}">
      <dsp:nvSpPr>
        <dsp:cNvPr id="0" name=""/>
        <dsp:cNvSpPr/>
      </dsp:nvSpPr>
      <dsp:spPr>
        <a:xfrm rot="5400000">
          <a:off x="3662584" y="1286471"/>
          <a:ext cx="2724129" cy="1664731"/>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1">
          <a:scrgbClr r="0" g="0" b="0"/>
        </a:fillRef>
        <a:effectRef idx="2">
          <a:scrgbClr r="0" g="0" b="0"/>
        </a:effectRef>
        <a:fontRef idx="minor"/>
      </dsp:style>
      <dsp:txBody>
        <a:bodyPr spcFirstLastPara="0" vert="horz" wrap="square" lIns="102870" tIns="114300" rIns="68580" bIns="114300" numCol="1" spcCol="1270" anchor="t" anchorCtr="0">
          <a:noAutofit/>
        </a:bodyPr>
        <a:lstStyle/>
        <a:p>
          <a:pPr lvl="0" algn="ctr" defTabSz="800100">
            <a:lnSpc>
              <a:spcPct val="90000"/>
            </a:lnSpc>
            <a:spcBef>
              <a:spcPct val="0"/>
            </a:spcBef>
            <a:spcAft>
              <a:spcPct val="35000"/>
            </a:spcAft>
          </a:pPr>
          <a:r>
            <a:rPr lang="en-US" sz="1800" b="1" kern="1200" dirty="0" smtClean="0"/>
            <a:t>PROGRAM TAMBAHAN</a:t>
          </a:r>
        </a:p>
        <a:p>
          <a:pPr lvl="0" algn="l" defTabSz="800100">
            <a:lnSpc>
              <a:spcPct val="90000"/>
            </a:lnSpc>
            <a:spcBef>
              <a:spcPct val="0"/>
            </a:spcBef>
            <a:spcAft>
              <a:spcPct val="35000"/>
            </a:spcAft>
          </a:pPr>
          <a:r>
            <a:rPr lang="en-US" sz="1800" kern="1200" dirty="0" smtClean="0"/>
            <a:t>(</a:t>
          </a:r>
          <a:r>
            <a:rPr lang="en-US" sz="1800" kern="1200" dirty="0" err="1" smtClean="0"/>
            <a:t>Mahasiswa</a:t>
          </a:r>
          <a:r>
            <a:rPr lang="en-US" sz="1800" kern="1200" dirty="0" smtClean="0"/>
            <a:t> </a:t>
          </a:r>
          <a:r>
            <a:rPr lang="en-US" sz="1800" kern="1200" dirty="0" err="1" smtClean="0"/>
            <a:t>memilih</a:t>
          </a:r>
          <a:r>
            <a:rPr lang="en-US" sz="1800" kern="1200" dirty="0" smtClean="0"/>
            <a:t> </a:t>
          </a:r>
          <a:r>
            <a:rPr lang="en-US" sz="1800" kern="1200" dirty="0" err="1" smtClean="0"/>
            <a:t>salah</a:t>
          </a:r>
          <a:r>
            <a:rPr lang="en-US" sz="1800" kern="1200" dirty="0" smtClean="0"/>
            <a:t> </a:t>
          </a:r>
          <a:r>
            <a:rPr lang="en-US" sz="1800" kern="1200" dirty="0" err="1" smtClean="0"/>
            <a:t>satu</a:t>
          </a:r>
          <a:r>
            <a:rPr lang="en-US" sz="1800" kern="1200" dirty="0" smtClean="0"/>
            <a:t> program </a:t>
          </a:r>
          <a:r>
            <a:rPr lang="en-US" sz="1800" kern="1200" dirty="0" err="1" smtClean="0"/>
            <a:t>sesuai</a:t>
          </a:r>
          <a:r>
            <a:rPr lang="en-US" sz="1800" kern="1200" dirty="0" smtClean="0"/>
            <a:t> </a:t>
          </a:r>
          <a:r>
            <a:rPr lang="en-US" sz="1800" kern="1200" dirty="0" err="1" smtClean="0"/>
            <a:t>dengan</a:t>
          </a:r>
          <a:r>
            <a:rPr lang="en-US" sz="1800" kern="1200" dirty="0" smtClean="0"/>
            <a:t> </a:t>
          </a:r>
          <a:r>
            <a:rPr lang="en-US" sz="1800" kern="1200" dirty="0" err="1" smtClean="0"/>
            <a:t>minat</a:t>
          </a:r>
          <a:r>
            <a:rPr lang="en-US" sz="1800" kern="1200" dirty="0" smtClean="0"/>
            <a:t> </a:t>
          </a:r>
          <a:r>
            <a:rPr lang="en-US" sz="1800" kern="1200" dirty="0" err="1" smtClean="0"/>
            <a:t>dan</a:t>
          </a:r>
          <a:r>
            <a:rPr lang="en-US" sz="1800" kern="1200" dirty="0" smtClean="0"/>
            <a:t> </a:t>
          </a:r>
          <a:r>
            <a:rPr lang="en-US" sz="1800" kern="1200" dirty="0" err="1" smtClean="0"/>
            <a:t>kemampuan</a:t>
          </a:r>
          <a:r>
            <a:rPr lang="en-US" sz="1800" kern="1200" dirty="0" smtClean="0"/>
            <a:t> )</a:t>
          </a:r>
          <a:endParaRPr lang="en-US" sz="1800" kern="1200" dirty="0"/>
        </a:p>
      </dsp:txBody>
      <dsp:txXfrm rot="-5400000">
        <a:off x="4192283" y="838052"/>
        <a:ext cx="1583451" cy="2561569"/>
      </dsp:txXfrm>
    </dsp:sp>
    <dsp:sp modelId="{5C8242BD-ECE0-6248-A9B1-200845BF1CDC}">
      <dsp:nvSpPr>
        <dsp:cNvPr id="0" name=""/>
        <dsp:cNvSpPr/>
      </dsp:nvSpPr>
      <dsp:spPr>
        <a:xfrm>
          <a:off x="3284155" y="0"/>
          <a:ext cx="1740323" cy="1740239"/>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 modelId="{ED7A0022-D12D-7241-A57E-B20D0622C16E}">
      <dsp:nvSpPr>
        <dsp:cNvPr id="0" name=""/>
        <dsp:cNvSpPr/>
      </dsp:nvSpPr>
      <dsp:spPr>
        <a:xfrm rot="10800000">
          <a:off x="3284155" y="2497012"/>
          <a:ext cx="1740323" cy="1740239"/>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5D2E6-5215-7844-A774-F1B163AF53D1}">
      <dsp:nvSpPr>
        <dsp:cNvPr id="0" name=""/>
        <dsp:cNvSpPr/>
      </dsp:nvSpPr>
      <dsp:spPr>
        <a:xfrm>
          <a:off x="1620407" y="3063538"/>
          <a:ext cx="1908835" cy="1638514"/>
        </a:xfrm>
        <a:prstGeom prst="hexagon">
          <a:avLst>
            <a:gd name="adj" fmla="val 25000"/>
            <a:gd name="vf" fmla="val 115470"/>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w="9525" cap="flat" cmpd="sng" algn="ctr">
          <a:solidFill>
            <a:schemeClr val="accent2">
              <a:hueOff val="0"/>
              <a:satOff val="0"/>
              <a:lumOff val="0"/>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3">
          <a:scrgbClr r="0" g="0" b="0"/>
        </a:fillRef>
        <a:effectRef idx="2">
          <a:scrgbClr r="0" g="0" b="0"/>
        </a:effectRef>
        <a:fontRef idx="minor">
          <a:schemeClr val="lt1"/>
        </a:fontRef>
      </dsp:style>
      <ds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en-US" sz="1700" b="1" kern="1200" smtClean="0">
              <a:solidFill>
                <a:srgbClr val="000000"/>
              </a:solidFill>
            </a:rPr>
            <a:t>Instagram</a:t>
          </a:r>
          <a:endParaRPr lang="en-US" sz="1700" b="1" kern="1200" dirty="0">
            <a:solidFill>
              <a:srgbClr val="000000"/>
            </a:solidFill>
          </a:endParaRPr>
        </a:p>
      </dsp:txBody>
      <dsp:txXfrm>
        <a:off x="1916019" y="3317287"/>
        <a:ext cx="1317611" cy="1131016"/>
      </dsp:txXfrm>
    </dsp:sp>
    <dsp:sp modelId="{9F58AB10-B626-8347-8B5D-763124D85F1F}">
      <dsp:nvSpPr>
        <dsp:cNvPr id="0" name=""/>
        <dsp:cNvSpPr/>
      </dsp:nvSpPr>
      <dsp:spPr>
        <a:xfrm>
          <a:off x="1680111" y="3787583"/>
          <a:ext cx="222837" cy="1921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352534B-CF80-B74A-B5BF-9251818E956B}">
      <dsp:nvSpPr>
        <dsp:cNvPr id="0" name=""/>
        <dsp:cNvSpPr/>
      </dsp:nvSpPr>
      <dsp:spPr>
        <a:xfrm>
          <a:off x="0" y="2172871"/>
          <a:ext cx="1908835" cy="1638514"/>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F20608-ACAD-7347-A35A-37F5A3C85339}">
      <dsp:nvSpPr>
        <dsp:cNvPr id="0" name=""/>
        <dsp:cNvSpPr/>
      </dsp:nvSpPr>
      <dsp:spPr>
        <a:xfrm>
          <a:off x="1292458" y="3584176"/>
          <a:ext cx="222837" cy="1921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936486"/>
              <a:satOff val="-1111"/>
              <a:lumOff val="-588"/>
              <a:alphaOff val="0"/>
            </a:schemeClr>
          </a:solidFill>
          <a:prstDash val="solid"/>
        </a:ln>
        <a:effectLst/>
      </dsp:spPr>
      <dsp:style>
        <a:lnRef idx="1">
          <a:scrgbClr r="0" g="0" b="0"/>
        </a:lnRef>
        <a:fillRef idx="1">
          <a:scrgbClr r="0" g="0" b="0"/>
        </a:fillRef>
        <a:effectRef idx="0">
          <a:scrgbClr r="0" g="0" b="0"/>
        </a:effectRef>
        <a:fontRef idx="minor"/>
      </dsp:style>
    </dsp:sp>
    <dsp:sp modelId="{4D4D5F24-7636-7A43-AE92-02D0F18119DC}">
      <dsp:nvSpPr>
        <dsp:cNvPr id="0" name=""/>
        <dsp:cNvSpPr/>
      </dsp:nvSpPr>
      <dsp:spPr>
        <a:xfrm>
          <a:off x="3239133" y="2160321"/>
          <a:ext cx="1908835" cy="1638514"/>
        </a:xfrm>
        <a:prstGeom prst="hexagon">
          <a:avLst>
            <a:gd name="adj" fmla="val 25000"/>
            <a:gd name="vf" fmla="val 115470"/>
          </a:avLst>
        </a:prstGeom>
        <a:gradFill rotWithShape="0">
          <a:gsLst>
            <a:gs pos="0">
              <a:schemeClr val="accent2">
                <a:hueOff val="-2185134"/>
                <a:satOff val="-2592"/>
                <a:lumOff val="-1372"/>
                <a:alphaOff val="0"/>
                <a:lumMod val="95000"/>
              </a:schemeClr>
            </a:gs>
            <a:gs pos="100000">
              <a:schemeClr val="accent2">
                <a:hueOff val="-2185134"/>
                <a:satOff val="-2592"/>
                <a:lumOff val="-1372"/>
                <a:alphaOff val="0"/>
                <a:shade val="82000"/>
                <a:satMod val="125000"/>
                <a:lumMod val="74000"/>
              </a:schemeClr>
            </a:gs>
          </a:gsLst>
          <a:lin ang="5400000" scaled="0"/>
        </a:gradFill>
        <a:ln w="9525" cap="flat" cmpd="sng" algn="ctr">
          <a:solidFill>
            <a:schemeClr val="accent2">
              <a:hueOff val="-2185134"/>
              <a:satOff val="-2592"/>
              <a:lumOff val="-1372"/>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3">
          <a:scrgbClr r="0" g="0" b="0"/>
        </a:fillRef>
        <a:effectRef idx="2">
          <a:scrgbClr r="0" g="0" b="0"/>
        </a:effectRef>
        <a:fontRef idx="minor">
          <a:schemeClr val="lt1"/>
        </a:fontRef>
      </dsp:style>
      <ds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000000"/>
              </a:solidFill>
            </a:rPr>
            <a:t>Youtube</a:t>
          </a:r>
          <a:endParaRPr lang="en-US" sz="1700" b="1" kern="1200" dirty="0">
            <a:solidFill>
              <a:srgbClr val="000000"/>
            </a:solidFill>
          </a:endParaRPr>
        </a:p>
      </dsp:txBody>
      <dsp:txXfrm>
        <a:off x="3534745" y="2414070"/>
        <a:ext cx="1317611" cy="1131016"/>
      </dsp:txXfrm>
    </dsp:sp>
    <dsp:sp modelId="{4B052359-FAAA-F146-B2F1-0B5D3F6D7356}">
      <dsp:nvSpPr>
        <dsp:cNvPr id="0" name=""/>
        <dsp:cNvSpPr/>
      </dsp:nvSpPr>
      <dsp:spPr>
        <a:xfrm>
          <a:off x="4546727" y="3569894"/>
          <a:ext cx="222837" cy="1921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1872972"/>
              <a:satOff val="-2222"/>
              <a:lumOff val="-1176"/>
              <a:alphaOff val="0"/>
            </a:schemeClr>
          </a:solidFill>
          <a:prstDash val="solid"/>
        </a:ln>
        <a:effectLst/>
      </dsp:spPr>
      <dsp:style>
        <a:lnRef idx="1">
          <a:scrgbClr r="0" g="0" b="0"/>
        </a:lnRef>
        <a:fillRef idx="1">
          <a:scrgbClr r="0" g="0" b="0"/>
        </a:fillRef>
        <a:effectRef idx="0">
          <a:scrgbClr r="0" g="0" b="0"/>
        </a:effectRef>
        <a:fontRef idx="minor"/>
      </dsp:style>
    </dsp:sp>
    <dsp:sp modelId="{5C50BD20-DD3B-2A48-967A-CA69B50E25F7}">
      <dsp:nvSpPr>
        <dsp:cNvPr id="0" name=""/>
        <dsp:cNvSpPr/>
      </dsp:nvSpPr>
      <dsp:spPr>
        <a:xfrm>
          <a:off x="4866268" y="3060941"/>
          <a:ext cx="1908835" cy="1638514"/>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9525" cap="flat" cmpd="sng" algn="ctr">
          <a:solidFill>
            <a:schemeClr val="accent2">
              <a:hueOff val="-2185134"/>
              <a:satOff val="-2592"/>
              <a:lumOff val="-1372"/>
              <a:alphaOff val="0"/>
            </a:schemeClr>
          </a:solidFill>
          <a:prstDash val="solid"/>
        </a:ln>
        <a:effectLst/>
      </dsp:spPr>
      <dsp:style>
        <a:lnRef idx="1">
          <a:scrgbClr r="0" g="0" b="0"/>
        </a:lnRef>
        <a:fillRef idx="1">
          <a:scrgbClr r="0" g="0" b="0"/>
        </a:fillRef>
        <a:effectRef idx="0">
          <a:scrgbClr r="0" g="0" b="0"/>
        </a:effectRef>
        <a:fontRef idx="minor"/>
      </dsp:style>
    </dsp:sp>
    <dsp:sp modelId="{D2486E4D-92AE-9949-95DE-2C6CD4044E37}">
      <dsp:nvSpPr>
        <dsp:cNvPr id="0" name=""/>
        <dsp:cNvSpPr/>
      </dsp:nvSpPr>
      <dsp:spPr>
        <a:xfrm>
          <a:off x="4909995" y="3794941"/>
          <a:ext cx="222837" cy="1921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2809458"/>
              <a:satOff val="-3333"/>
              <a:lumOff val="-1764"/>
              <a:alphaOff val="0"/>
            </a:schemeClr>
          </a:solidFill>
          <a:prstDash val="solid"/>
        </a:ln>
        <a:effectLst/>
      </dsp:spPr>
      <dsp:style>
        <a:lnRef idx="1">
          <a:scrgbClr r="0" g="0" b="0"/>
        </a:lnRef>
        <a:fillRef idx="1">
          <a:scrgbClr r="0" g="0" b="0"/>
        </a:fillRef>
        <a:effectRef idx="0">
          <a:scrgbClr r="0" g="0" b="0"/>
        </a:effectRef>
        <a:fontRef idx="minor"/>
      </dsp:style>
    </dsp:sp>
    <dsp:sp modelId="{AA9DA389-5726-E44B-9E8F-D9BED6C489D2}">
      <dsp:nvSpPr>
        <dsp:cNvPr id="0" name=""/>
        <dsp:cNvSpPr/>
      </dsp:nvSpPr>
      <dsp:spPr>
        <a:xfrm>
          <a:off x="1620407" y="1277444"/>
          <a:ext cx="1908835" cy="1638514"/>
        </a:xfrm>
        <a:prstGeom prst="hexagon">
          <a:avLst>
            <a:gd name="adj" fmla="val 25000"/>
            <a:gd name="vf" fmla="val 115470"/>
          </a:avLst>
        </a:prstGeom>
        <a:gradFill rotWithShape="0">
          <a:gsLst>
            <a:gs pos="0">
              <a:schemeClr val="accent2">
                <a:hueOff val="-4370268"/>
                <a:satOff val="-5184"/>
                <a:lumOff val="-2745"/>
                <a:alphaOff val="0"/>
                <a:lumMod val="95000"/>
              </a:schemeClr>
            </a:gs>
            <a:gs pos="100000">
              <a:schemeClr val="accent2">
                <a:hueOff val="-4370268"/>
                <a:satOff val="-5184"/>
                <a:lumOff val="-2745"/>
                <a:alphaOff val="0"/>
                <a:shade val="82000"/>
                <a:satMod val="125000"/>
                <a:lumMod val="74000"/>
              </a:schemeClr>
            </a:gs>
          </a:gsLst>
          <a:lin ang="5400000" scaled="0"/>
        </a:gradFill>
        <a:ln w="9525" cap="flat" cmpd="sng" algn="ctr">
          <a:solidFill>
            <a:schemeClr val="accent2">
              <a:hueOff val="-4370268"/>
              <a:satOff val="-5184"/>
              <a:lumOff val="-2745"/>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3">
          <a:scrgbClr r="0" g="0" b="0"/>
        </a:fillRef>
        <a:effectRef idx="2">
          <a:scrgbClr r="0" g="0" b="0"/>
        </a:effectRef>
        <a:fontRef idx="minor">
          <a:schemeClr val="lt1"/>
        </a:fontRef>
      </dsp:style>
      <ds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000000"/>
              </a:solidFill>
            </a:rPr>
            <a:t>Laporan</a:t>
          </a:r>
          <a:r>
            <a:rPr lang="en-US" sz="1700" b="1" kern="1200" dirty="0" smtClean="0">
              <a:solidFill>
                <a:srgbClr val="000000"/>
              </a:solidFill>
            </a:rPr>
            <a:t> KKN </a:t>
          </a:r>
          <a:r>
            <a:rPr lang="en-US" sz="1700" b="1" kern="1200" dirty="0" err="1" smtClean="0">
              <a:solidFill>
                <a:srgbClr val="000000"/>
              </a:solidFill>
            </a:rPr>
            <a:t>dan</a:t>
          </a:r>
          <a:r>
            <a:rPr lang="en-US" sz="1700" b="1" kern="1200" dirty="0" smtClean="0">
              <a:solidFill>
                <a:srgbClr val="000000"/>
              </a:solidFill>
            </a:rPr>
            <a:t> draft Paper </a:t>
          </a:r>
        </a:p>
        <a:p>
          <a:pPr lvl="0" algn="ctr" defTabSz="755650">
            <a:lnSpc>
              <a:spcPct val="90000"/>
            </a:lnSpc>
            <a:spcBef>
              <a:spcPct val="0"/>
            </a:spcBef>
            <a:spcAft>
              <a:spcPct val="35000"/>
            </a:spcAft>
          </a:pPr>
          <a:r>
            <a:rPr lang="en-US" sz="1700" b="1" kern="1200" dirty="0" err="1" smtClean="0">
              <a:solidFill>
                <a:srgbClr val="000000"/>
              </a:solidFill>
            </a:rPr>
            <a:t>Semnaskat</a:t>
          </a:r>
          <a:endParaRPr lang="en-US" sz="1700" b="1" kern="1200" dirty="0">
            <a:solidFill>
              <a:srgbClr val="000000"/>
            </a:solidFill>
          </a:endParaRPr>
        </a:p>
      </dsp:txBody>
      <dsp:txXfrm>
        <a:off x="1916019" y="1531193"/>
        <a:ext cx="1317611" cy="1131016"/>
      </dsp:txXfrm>
    </dsp:sp>
    <dsp:sp modelId="{064AD2F1-FBAE-C344-AE08-FC4920A9D543}">
      <dsp:nvSpPr>
        <dsp:cNvPr id="0" name=""/>
        <dsp:cNvSpPr/>
      </dsp:nvSpPr>
      <dsp:spPr>
        <a:xfrm>
          <a:off x="2919592" y="1311201"/>
          <a:ext cx="222837" cy="1921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3745944"/>
              <a:satOff val="-4443"/>
              <a:lumOff val="-2353"/>
              <a:alphaOff val="0"/>
            </a:schemeClr>
          </a:solidFill>
          <a:prstDash val="solid"/>
        </a:ln>
        <a:effectLst/>
      </dsp:spPr>
      <dsp:style>
        <a:lnRef idx="1">
          <a:scrgbClr r="0" g="0" b="0"/>
        </a:lnRef>
        <a:fillRef idx="1">
          <a:scrgbClr r="0" g="0" b="0"/>
        </a:fillRef>
        <a:effectRef idx="0">
          <a:scrgbClr r="0" g="0" b="0"/>
        </a:effectRef>
        <a:fontRef idx="minor"/>
      </dsp:style>
    </dsp:sp>
    <dsp:sp modelId="{91662E83-EFD2-3345-8E36-C2899B10C3B9}">
      <dsp:nvSpPr>
        <dsp:cNvPr id="0" name=""/>
        <dsp:cNvSpPr/>
      </dsp:nvSpPr>
      <dsp:spPr>
        <a:xfrm>
          <a:off x="3239133" y="374227"/>
          <a:ext cx="1908835" cy="1638514"/>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w="9525" cap="flat" cmpd="sng" algn="ctr">
          <a:solidFill>
            <a:schemeClr val="accent2">
              <a:hueOff val="-4370268"/>
              <a:satOff val="-5184"/>
              <a:lumOff val="-2745"/>
              <a:alphaOff val="0"/>
            </a:schemeClr>
          </a:solidFill>
          <a:prstDash val="solid"/>
        </a:ln>
        <a:effectLst/>
      </dsp:spPr>
      <dsp:style>
        <a:lnRef idx="1">
          <a:scrgbClr r="0" g="0" b="0"/>
        </a:lnRef>
        <a:fillRef idx="1">
          <a:scrgbClr r="0" g="0" b="0"/>
        </a:fillRef>
        <a:effectRef idx="0">
          <a:scrgbClr r="0" g="0" b="0"/>
        </a:effectRef>
        <a:fontRef idx="minor"/>
      </dsp:style>
    </dsp:sp>
    <dsp:sp modelId="{D596E581-82F1-1C40-A574-943EF25A9618}">
      <dsp:nvSpPr>
        <dsp:cNvPr id="0" name=""/>
        <dsp:cNvSpPr/>
      </dsp:nvSpPr>
      <dsp:spPr>
        <a:xfrm>
          <a:off x="3282860" y="1100436"/>
          <a:ext cx="222837" cy="1921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4682430"/>
              <a:satOff val="-5554"/>
              <a:lumOff val="-2941"/>
              <a:alphaOff val="0"/>
            </a:schemeClr>
          </a:solidFill>
          <a:prstDash val="solid"/>
        </a:ln>
        <a:effectLst/>
      </dsp:spPr>
      <dsp:style>
        <a:lnRef idx="1">
          <a:scrgbClr r="0" g="0" b="0"/>
        </a:lnRef>
        <a:fillRef idx="1">
          <a:scrgbClr r="0" g="0" b="0"/>
        </a:fillRef>
        <a:effectRef idx="0">
          <a:scrgbClr r="0" g="0" b="0"/>
        </a:effectRef>
        <a:fontRef idx="minor"/>
      </dsp:style>
    </dsp:sp>
    <dsp:sp modelId="{555FE2CE-13E1-6846-BA88-9237138E7BEA}">
      <dsp:nvSpPr>
        <dsp:cNvPr id="0" name=""/>
        <dsp:cNvSpPr/>
      </dsp:nvSpPr>
      <dsp:spPr>
        <a:xfrm>
          <a:off x="4866268" y="1274848"/>
          <a:ext cx="1908835" cy="1638514"/>
        </a:xfrm>
        <a:prstGeom prst="hexagon">
          <a:avLst>
            <a:gd name="adj" fmla="val 25000"/>
            <a:gd name="vf" fmla="val 115470"/>
          </a:avLst>
        </a:prstGeom>
        <a:gradFill rotWithShape="0">
          <a:gsLst>
            <a:gs pos="0">
              <a:schemeClr val="accent2">
                <a:hueOff val="-6555402"/>
                <a:satOff val="-7776"/>
                <a:lumOff val="-4117"/>
                <a:alphaOff val="0"/>
                <a:lumMod val="95000"/>
              </a:schemeClr>
            </a:gs>
            <a:gs pos="100000">
              <a:schemeClr val="accent2">
                <a:hueOff val="-6555402"/>
                <a:satOff val="-7776"/>
                <a:lumOff val="-4117"/>
                <a:alphaOff val="0"/>
                <a:shade val="82000"/>
                <a:satMod val="125000"/>
                <a:lumMod val="74000"/>
              </a:schemeClr>
            </a:gs>
          </a:gsLst>
          <a:lin ang="5400000" scaled="0"/>
        </a:gradFill>
        <a:ln w="9525" cap="flat" cmpd="sng" algn="ctr">
          <a:solidFill>
            <a:schemeClr val="accent2">
              <a:hueOff val="-6555402"/>
              <a:satOff val="-7776"/>
              <a:lumOff val="-4117"/>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3">
          <a:scrgbClr r="0" g="0" b="0"/>
        </a:fillRef>
        <a:effectRef idx="2">
          <a:scrgbClr r="0" g="0" b="0"/>
        </a:effectRef>
        <a:fontRef idx="minor">
          <a:schemeClr val="lt1"/>
        </a:fontRef>
      </dsp:style>
      <ds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en-US" sz="1700" b="1" kern="1200" smtClean="0">
              <a:solidFill>
                <a:srgbClr val="000000"/>
              </a:solidFill>
            </a:rPr>
            <a:t>Facebook</a:t>
          </a:r>
          <a:endParaRPr lang="en-US" sz="1700" b="1" kern="1200" dirty="0">
            <a:solidFill>
              <a:srgbClr val="000000"/>
            </a:solidFill>
          </a:endParaRPr>
        </a:p>
      </dsp:txBody>
      <dsp:txXfrm>
        <a:off x="5161880" y="1528597"/>
        <a:ext cx="1317611" cy="1131016"/>
      </dsp:txXfrm>
    </dsp:sp>
    <dsp:sp modelId="{A4A75636-ABD7-304D-9B86-9927714215E7}">
      <dsp:nvSpPr>
        <dsp:cNvPr id="0" name=""/>
        <dsp:cNvSpPr/>
      </dsp:nvSpPr>
      <dsp:spPr>
        <a:xfrm>
          <a:off x="6507698" y="1998027"/>
          <a:ext cx="222837" cy="1921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5618916"/>
              <a:satOff val="-6665"/>
              <a:lumOff val="-3529"/>
              <a:alphaOff val="0"/>
            </a:schemeClr>
          </a:solidFill>
          <a:prstDash val="solid"/>
        </a:ln>
        <a:effectLst/>
      </dsp:spPr>
      <dsp:style>
        <a:lnRef idx="1">
          <a:scrgbClr r="0" g="0" b="0"/>
        </a:lnRef>
        <a:fillRef idx="1">
          <a:scrgbClr r="0" g="0" b="0"/>
        </a:fillRef>
        <a:effectRef idx="0">
          <a:scrgbClr r="0" g="0" b="0"/>
        </a:effectRef>
        <a:fontRef idx="minor"/>
      </dsp:style>
    </dsp:sp>
    <dsp:sp modelId="{4940E29B-AF3D-CB4B-A77D-9EB15FE8D0AE}">
      <dsp:nvSpPr>
        <dsp:cNvPr id="0" name=""/>
        <dsp:cNvSpPr/>
      </dsp:nvSpPr>
      <dsp:spPr>
        <a:xfrm>
          <a:off x="6500130" y="2175468"/>
          <a:ext cx="1908835" cy="1638514"/>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9525" cap="flat" cmpd="sng" algn="ctr">
          <a:solidFill>
            <a:schemeClr val="accent2">
              <a:hueOff val="-6555402"/>
              <a:satOff val="-7776"/>
              <a:lumOff val="-4117"/>
              <a:alphaOff val="0"/>
            </a:schemeClr>
          </a:solidFill>
          <a:prstDash val="solid"/>
        </a:ln>
        <a:effectLst/>
      </dsp:spPr>
      <dsp:style>
        <a:lnRef idx="1">
          <a:scrgbClr r="0" g="0" b="0"/>
        </a:lnRef>
        <a:fillRef idx="1">
          <a:scrgbClr r="0" g="0" b="0"/>
        </a:fillRef>
        <a:effectRef idx="0">
          <a:scrgbClr r="0" g="0" b="0"/>
        </a:effectRef>
        <a:fontRef idx="minor"/>
      </dsp:style>
    </dsp:sp>
    <dsp:sp modelId="{E065E0D3-7786-8449-ADD4-648AFB4ABBA9}">
      <dsp:nvSpPr>
        <dsp:cNvPr id="0" name=""/>
        <dsp:cNvSpPr/>
      </dsp:nvSpPr>
      <dsp:spPr>
        <a:xfrm>
          <a:off x="6885261" y="2204465"/>
          <a:ext cx="222837" cy="192155"/>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6555402"/>
              <a:satOff val="-7776"/>
              <a:lumOff val="-4117"/>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367FD-C172-9341-9685-72B7C9923D35}">
      <dsp:nvSpPr>
        <dsp:cNvPr id="0" name=""/>
        <dsp:cNvSpPr/>
      </dsp:nvSpPr>
      <dsp:spPr>
        <a:xfrm>
          <a:off x="0" y="0"/>
          <a:ext cx="8862358" cy="2613233"/>
        </a:xfrm>
        <a:prstGeom prst="roundRect">
          <a:avLst>
            <a:gd name="adj" fmla="val 10000"/>
          </a:avLst>
        </a:prstGeom>
        <a:gradFill rotWithShape="0">
          <a:gsLst>
            <a:gs pos="0">
              <a:schemeClr val="accent1">
                <a:shade val="50000"/>
                <a:hueOff val="0"/>
                <a:satOff val="0"/>
                <a:lumOff val="0"/>
                <a:alphaOff val="0"/>
                <a:lumMod val="95000"/>
              </a:schemeClr>
            </a:gs>
            <a:gs pos="100000">
              <a:schemeClr val="accent1">
                <a:shade val="50000"/>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PENILAIAN PELAKSANAAN</a:t>
          </a:r>
          <a:endParaRPr lang="en-US" sz="2800" kern="1200" dirty="0"/>
        </a:p>
        <a:p>
          <a:pPr marL="228600" lvl="1" indent="-228600" algn="l" defTabSz="889000">
            <a:lnSpc>
              <a:spcPct val="90000"/>
            </a:lnSpc>
            <a:spcBef>
              <a:spcPct val="0"/>
            </a:spcBef>
            <a:spcAft>
              <a:spcPct val="15000"/>
            </a:spcAft>
            <a:buChar char="••"/>
          </a:pPr>
          <a:r>
            <a:rPr lang="en-US" sz="2000" kern="1200" dirty="0" err="1" smtClean="0"/>
            <a:t>Pembekalan</a:t>
          </a:r>
          <a:r>
            <a:rPr lang="en-US" sz="2000" kern="1200" dirty="0" smtClean="0"/>
            <a:t> </a:t>
          </a:r>
          <a:endParaRPr lang="en-US" sz="2000" kern="1200" dirty="0"/>
        </a:p>
        <a:p>
          <a:pPr marL="228600" lvl="1" indent="-228600" algn="l" defTabSz="889000">
            <a:lnSpc>
              <a:spcPct val="90000"/>
            </a:lnSpc>
            <a:spcBef>
              <a:spcPct val="0"/>
            </a:spcBef>
            <a:spcAft>
              <a:spcPct val="15000"/>
            </a:spcAft>
            <a:buChar char="••"/>
          </a:pPr>
          <a:r>
            <a:rPr lang="en-US" sz="2000" kern="1200" dirty="0" err="1" smtClean="0"/>
            <a:t>Penyusunan</a:t>
          </a:r>
          <a:r>
            <a:rPr lang="en-US" sz="2000" kern="1200" dirty="0" smtClean="0"/>
            <a:t> Program</a:t>
          </a:r>
        </a:p>
        <a:p>
          <a:pPr marL="228600" lvl="1" indent="-228600" algn="l" defTabSz="889000">
            <a:lnSpc>
              <a:spcPct val="90000"/>
            </a:lnSpc>
            <a:spcBef>
              <a:spcPct val="0"/>
            </a:spcBef>
            <a:spcAft>
              <a:spcPct val="15000"/>
            </a:spcAft>
            <a:buChar char="••"/>
          </a:pPr>
          <a:r>
            <a:rPr lang="en-US" sz="2000" kern="1200" dirty="0" err="1" smtClean="0"/>
            <a:t>Pelaksanaan</a:t>
          </a:r>
          <a:r>
            <a:rPr lang="en-US" sz="2000" kern="1200" dirty="0" smtClean="0"/>
            <a:t> program</a:t>
          </a:r>
        </a:p>
        <a:p>
          <a:pPr marL="228600" lvl="1" indent="-228600" algn="l" defTabSz="889000">
            <a:lnSpc>
              <a:spcPct val="90000"/>
            </a:lnSpc>
            <a:spcBef>
              <a:spcPct val="0"/>
            </a:spcBef>
            <a:spcAft>
              <a:spcPct val="15000"/>
            </a:spcAft>
            <a:buChar char="••"/>
          </a:pPr>
          <a:r>
            <a:rPr lang="en-US" sz="2000" kern="1200" dirty="0" smtClean="0"/>
            <a:t> </a:t>
          </a:r>
          <a:r>
            <a:rPr lang="en-US" sz="2000" kern="1200" dirty="0" err="1" smtClean="0"/>
            <a:t>Kehadiran</a:t>
          </a:r>
          <a:endParaRPr lang="en-US" sz="2000" kern="1200" dirty="0" smtClean="0"/>
        </a:p>
        <a:p>
          <a:pPr marL="228600" lvl="1" indent="-228600" algn="l" defTabSz="889000">
            <a:lnSpc>
              <a:spcPct val="90000"/>
            </a:lnSpc>
            <a:spcBef>
              <a:spcPct val="0"/>
            </a:spcBef>
            <a:spcAft>
              <a:spcPct val="15000"/>
            </a:spcAft>
            <a:buChar char="••"/>
          </a:pPr>
          <a:r>
            <a:rPr lang="en-US" sz="2000" kern="1200" dirty="0" err="1" smtClean="0"/>
            <a:t>Sikap</a:t>
          </a:r>
          <a:r>
            <a:rPr lang="en-US" sz="2000" kern="1200" dirty="0" smtClean="0"/>
            <a:t> </a:t>
          </a:r>
          <a:r>
            <a:rPr lang="en-US" sz="2000" kern="1200" dirty="0" err="1" smtClean="0"/>
            <a:t>dan</a:t>
          </a:r>
          <a:r>
            <a:rPr lang="en-US" sz="2000" kern="1200" dirty="0" smtClean="0"/>
            <a:t> </a:t>
          </a:r>
          <a:r>
            <a:rPr lang="en-US" sz="2000" kern="1200" dirty="0" err="1" smtClean="0"/>
            <a:t>Perilaku</a:t>
          </a:r>
          <a:r>
            <a:rPr lang="en-US" sz="2000" kern="1200" dirty="0" smtClean="0"/>
            <a:t> </a:t>
          </a:r>
          <a:endParaRPr lang="en-US" sz="2000" kern="1200" dirty="0"/>
        </a:p>
      </dsp:txBody>
      <dsp:txXfrm>
        <a:off x="2033794" y="0"/>
        <a:ext cx="6828563" cy="2613233"/>
      </dsp:txXfrm>
    </dsp:sp>
    <dsp:sp modelId="{1EC332D7-2F0B-A24A-837B-95D5306D6F3A}">
      <dsp:nvSpPr>
        <dsp:cNvPr id="0" name=""/>
        <dsp:cNvSpPr/>
      </dsp:nvSpPr>
      <dsp:spPr>
        <a:xfrm>
          <a:off x="261323" y="261323"/>
          <a:ext cx="1772471" cy="2090587"/>
        </a:xfrm>
        <a:prstGeom prst="roundRect">
          <a:avLst>
            <a:gd name="adj" fmla="val 10000"/>
          </a:avLst>
        </a:prstGeom>
        <a:blipFill rotWithShape="1">
          <a:blip xmlns:r="http://schemas.openxmlformats.org/officeDocument/2006/relationships" r:embed="rId1"/>
          <a:stretch>
            <a:fillRect/>
          </a:stretch>
        </a:blip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1">
          <a:scrgbClr r="0" g="0" b="0"/>
        </a:fillRef>
        <a:effectRef idx="2">
          <a:scrgbClr r="0" g="0" b="0"/>
        </a:effectRef>
        <a:fontRef idx="minor"/>
      </dsp:style>
    </dsp:sp>
    <dsp:sp modelId="{5A4E3FE9-B71B-C741-A292-952EE616C20A}">
      <dsp:nvSpPr>
        <dsp:cNvPr id="0" name=""/>
        <dsp:cNvSpPr/>
      </dsp:nvSpPr>
      <dsp:spPr>
        <a:xfrm>
          <a:off x="0" y="2874557"/>
          <a:ext cx="8862358" cy="2613233"/>
        </a:xfrm>
        <a:prstGeom prst="roundRect">
          <a:avLst>
            <a:gd name="adj" fmla="val 10000"/>
          </a:avLst>
        </a:prstGeom>
        <a:gradFill rotWithShape="0">
          <a:gsLst>
            <a:gs pos="0">
              <a:schemeClr val="accent1">
                <a:shade val="50000"/>
                <a:hueOff val="257190"/>
                <a:satOff val="-3328"/>
                <a:lumOff val="41539"/>
                <a:alphaOff val="0"/>
                <a:lumMod val="95000"/>
              </a:schemeClr>
            </a:gs>
            <a:gs pos="100000">
              <a:schemeClr val="accent1">
                <a:shade val="50000"/>
                <a:hueOff val="257190"/>
                <a:satOff val="-3328"/>
                <a:lumOff val="41539"/>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PENILAIAN PELAPORAN AKHIR</a:t>
          </a:r>
          <a:endParaRPr lang="en-US" sz="2600" kern="1200" dirty="0"/>
        </a:p>
        <a:p>
          <a:pPr marL="228600" lvl="1" indent="-228600" algn="l" defTabSz="889000">
            <a:lnSpc>
              <a:spcPct val="90000"/>
            </a:lnSpc>
            <a:spcBef>
              <a:spcPct val="0"/>
            </a:spcBef>
            <a:spcAft>
              <a:spcPct val="15000"/>
            </a:spcAft>
            <a:buChar char="••"/>
          </a:pPr>
          <a:r>
            <a:rPr lang="en-US" sz="2000" kern="1200" dirty="0" err="1" smtClean="0"/>
            <a:t>Inovasi</a:t>
          </a:r>
          <a:endParaRPr lang="en-US" sz="2000" kern="1200" dirty="0"/>
        </a:p>
        <a:p>
          <a:pPr marL="228600" lvl="1" indent="-228600" algn="l" defTabSz="889000">
            <a:lnSpc>
              <a:spcPct val="90000"/>
            </a:lnSpc>
            <a:spcBef>
              <a:spcPct val="0"/>
            </a:spcBef>
            <a:spcAft>
              <a:spcPct val="15000"/>
            </a:spcAft>
            <a:buChar char="••"/>
          </a:pPr>
          <a:r>
            <a:rPr lang="en-US" sz="2000" kern="1200" dirty="0" err="1" smtClean="0"/>
            <a:t>Bahasa</a:t>
          </a:r>
          <a:endParaRPr lang="en-US" sz="2000" kern="1200" dirty="0"/>
        </a:p>
        <a:p>
          <a:pPr marL="228600" lvl="1" indent="-228600" algn="l" defTabSz="889000">
            <a:lnSpc>
              <a:spcPct val="90000"/>
            </a:lnSpc>
            <a:spcBef>
              <a:spcPct val="0"/>
            </a:spcBef>
            <a:spcAft>
              <a:spcPct val="15000"/>
            </a:spcAft>
            <a:buChar char="••"/>
          </a:pPr>
          <a:r>
            <a:rPr lang="en-US" sz="2000" kern="1200" dirty="0" err="1" smtClean="0"/>
            <a:t>Sistematika</a:t>
          </a:r>
          <a:endParaRPr lang="en-US" sz="2000" kern="1200" dirty="0"/>
        </a:p>
        <a:p>
          <a:pPr marL="228600" lvl="1" indent="-228600" algn="l" defTabSz="889000">
            <a:lnSpc>
              <a:spcPct val="90000"/>
            </a:lnSpc>
            <a:spcBef>
              <a:spcPct val="0"/>
            </a:spcBef>
            <a:spcAft>
              <a:spcPct val="15000"/>
            </a:spcAft>
            <a:buChar char="••"/>
          </a:pPr>
          <a:r>
            <a:rPr lang="en-US" sz="2000" kern="1200" dirty="0" err="1" smtClean="0"/>
            <a:t>Presentasi</a:t>
          </a:r>
          <a:endParaRPr lang="en-US" sz="2000" kern="1200" dirty="0"/>
        </a:p>
        <a:p>
          <a:pPr marL="228600" lvl="1" indent="-228600" algn="l" defTabSz="889000">
            <a:lnSpc>
              <a:spcPct val="90000"/>
            </a:lnSpc>
            <a:spcBef>
              <a:spcPct val="0"/>
            </a:spcBef>
            <a:spcAft>
              <a:spcPct val="15000"/>
            </a:spcAft>
            <a:buChar char="••"/>
          </a:pPr>
          <a:r>
            <a:rPr lang="en-US" sz="2000" kern="1200" dirty="0" err="1" smtClean="0"/>
            <a:t>Penalaran</a:t>
          </a:r>
          <a:endParaRPr lang="en-US" sz="2000" kern="1200" dirty="0"/>
        </a:p>
        <a:p>
          <a:pPr marL="228600" lvl="1" indent="-228600" algn="l" defTabSz="889000">
            <a:lnSpc>
              <a:spcPct val="90000"/>
            </a:lnSpc>
            <a:spcBef>
              <a:spcPct val="0"/>
            </a:spcBef>
            <a:spcAft>
              <a:spcPct val="15000"/>
            </a:spcAft>
            <a:buChar char="••"/>
          </a:pPr>
          <a:r>
            <a:rPr lang="en-US" sz="2000" kern="1200" dirty="0" err="1" smtClean="0"/>
            <a:t>Penguasaan</a:t>
          </a:r>
          <a:r>
            <a:rPr lang="en-US" sz="2000" kern="1200" dirty="0" smtClean="0"/>
            <a:t> </a:t>
          </a:r>
          <a:r>
            <a:rPr lang="en-US" sz="2000" kern="1200" dirty="0" err="1" smtClean="0"/>
            <a:t>Materi</a:t>
          </a:r>
          <a:r>
            <a:rPr lang="en-US" sz="2000" kern="1200" dirty="0" smtClean="0"/>
            <a:t> </a:t>
          </a:r>
          <a:r>
            <a:rPr lang="en-US" sz="2000" kern="1200" dirty="0" err="1" smtClean="0"/>
            <a:t>Disiplin</a:t>
          </a:r>
          <a:endParaRPr lang="en-US" sz="2000" kern="1200" dirty="0"/>
        </a:p>
      </dsp:txBody>
      <dsp:txXfrm>
        <a:off x="2033794" y="2874557"/>
        <a:ext cx="6828563" cy="2613233"/>
      </dsp:txXfrm>
    </dsp:sp>
    <dsp:sp modelId="{8ABBB373-D83E-7046-898F-C5D71C19CA92}">
      <dsp:nvSpPr>
        <dsp:cNvPr id="0" name=""/>
        <dsp:cNvSpPr/>
      </dsp:nvSpPr>
      <dsp:spPr>
        <a:xfrm>
          <a:off x="261323" y="3135880"/>
          <a:ext cx="1772471" cy="2090587"/>
        </a:xfrm>
        <a:prstGeom prst="roundRect">
          <a:avLst>
            <a:gd name="adj" fmla="val 10000"/>
          </a:avLst>
        </a:prstGeom>
        <a:blipFill rotWithShape="1">
          <a:blip xmlns:r="http://schemas.openxmlformats.org/officeDocument/2006/relationships" r:embed="rId2"/>
          <a:stretch>
            <a:fillRect/>
          </a:stretch>
        </a:blip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99516-8398-5742-8BA5-7CD8D4146CF9}">
      <dsp:nvSpPr>
        <dsp:cNvPr id="0" name=""/>
        <dsp:cNvSpPr/>
      </dsp:nvSpPr>
      <dsp:spPr>
        <a:xfrm rot="16200000">
          <a:off x="1571551" y="1659859"/>
          <a:ext cx="3514783" cy="2147905"/>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1">
          <a:scrgbClr r="0" g="0" b="0"/>
        </a:fillRef>
        <a:effectRef idx="2">
          <a:scrgbClr r="0" g="0" b="0"/>
        </a:effectRef>
        <a:fontRef idx="minor"/>
      </dsp:style>
      <dsp:txBody>
        <a:bodyPr spcFirstLastPara="0" vert="horz" wrap="square" lIns="91440" tIns="152400" rIns="137160" bIns="152400" numCol="1" spcCol="1270" anchor="t" anchorCtr="0">
          <a:noAutofit/>
        </a:bodyPr>
        <a:lstStyle/>
        <a:p>
          <a:pPr lvl="0" algn="l" defTabSz="1066800">
            <a:lnSpc>
              <a:spcPct val="90000"/>
            </a:lnSpc>
            <a:spcBef>
              <a:spcPct val="0"/>
            </a:spcBef>
            <a:spcAft>
              <a:spcPct val="35000"/>
            </a:spcAft>
          </a:pPr>
          <a:r>
            <a:rPr lang="en-US" sz="2400" kern="1200" dirty="0" smtClean="0"/>
            <a:t>PENGMAS DOSEN</a:t>
          </a:r>
          <a:endParaRPr lang="en-US" sz="2400" kern="1200" dirty="0"/>
        </a:p>
        <a:p>
          <a:pPr marL="171450" lvl="1" indent="-171450" algn="l" defTabSz="844550">
            <a:lnSpc>
              <a:spcPct val="90000"/>
            </a:lnSpc>
            <a:spcBef>
              <a:spcPct val="0"/>
            </a:spcBef>
            <a:spcAft>
              <a:spcPct val="15000"/>
            </a:spcAft>
            <a:buChar char="••"/>
          </a:pPr>
          <a:r>
            <a:rPr lang="en-US" sz="1900" kern="1200" dirty="0" err="1" smtClean="0"/>
            <a:t>Panduan</a:t>
          </a:r>
          <a:r>
            <a:rPr lang="en-US" sz="1900" kern="1200" dirty="0" smtClean="0"/>
            <a:t> </a:t>
          </a:r>
          <a:r>
            <a:rPr lang="en-US" sz="1900" kern="1200" dirty="0" err="1" smtClean="0"/>
            <a:t>dan</a:t>
          </a:r>
          <a:r>
            <a:rPr lang="en-US" sz="1900" kern="1200" dirty="0" smtClean="0"/>
            <a:t> Template </a:t>
          </a:r>
          <a:r>
            <a:rPr lang="en-US" sz="1900" kern="1200" dirty="0" err="1" smtClean="0"/>
            <a:t>bisa</a:t>
          </a:r>
          <a:r>
            <a:rPr lang="en-US" sz="1900" kern="1200" dirty="0" smtClean="0"/>
            <a:t> di Download di </a:t>
          </a:r>
          <a:r>
            <a:rPr lang="en-US" sz="1900" kern="1200" dirty="0" err="1" smtClean="0"/>
            <a:t>laman</a:t>
          </a:r>
          <a:r>
            <a:rPr lang="en-US" sz="1900" kern="1200" dirty="0" smtClean="0"/>
            <a:t> </a:t>
          </a:r>
          <a:r>
            <a:rPr lang="en-US" sz="1900" kern="1200" dirty="0" err="1" smtClean="0"/>
            <a:t>kkn.umj.ac.id</a:t>
          </a:r>
          <a:endParaRPr lang="en-US" sz="1900" kern="1200" dirty="0"/>
        </a:p>
      </dsp:txBody>
      <dsp:txXfrm rot="5400000">
        <a:off x="2359861" y="1081292"/>
        <a:ext cx="2043034" cy="3305041"/>
      </dsp:txXfrm>
    </dsp:sp>
    <dsp:sp modelId="{FDBE21D5-A30D-3349-83E4-0BA7F7977664}">
      <dsp:nvSpPr>
        <dsp:cNvPr id="0" name=""/>
        <dsp:cNvSpPr/>
      </dsp:nvSpPr>
      <dsp:spPr>
        <a:xfrm rot="5400000">
          <a:off x="3816988" y="1659859"/>
          <a:ext cx="3514783" cy="2147905"/>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1">
          <a:scrgbClr r="0" g="0" b="0"/>
        </a:fillRef>
        <a:effectRef idx="2">
          <a:scrgbClr r="0" g="0" b="0"/>
        </a:effectRef>
        <a:fontRef idx="minor"/>
      </dsp:style>
      <dsp:txBody>
        <a:bodyPr spcFirstLastPara="0" vert="horz" wrap="square" lIns="137160" tIns="152400" rIns="91440" bIns="152400" numCol="1" spcCol="1270" anchor="t" anchorCtr="0">
          <a:noAutofit/>
        </a:bodyPr>
        <a:lstStyle/>
        <a:p>
          <a:pPr lvl="0" algn="l" defTabSz="1066800">
            <a:lnSpc>
              <a:spcPct val="90000"/>
            </a:lnSpc>
            <a:spcBef>
              <a:spcPct val="0"/>
            </a:spcBef>
            <a:spcAft>
              <a:spcPct val="35000"/>
            </a:spcAft>
          </a:pPr>
          <a:r>
            <a:rPr lang="en-US" sz="2400" kern="1200" dirty="0" smtClean="0"/>
            <a:t>PAPER SEMNASKAT</a:t>
          </a:r>
          <a:endParaRPr lang="en-US" sz="2400" kern="1200" dirty="0"/>
        </a:p>
        <a:p>
          <a:pPr marL="171450" lvl="1" indent="-171450" algn="l" defTabSz="844550">
            <a:lnSpc>
              <a:spcPct val="90000"/>
            </a:lnSpc>
            <a:spcBef>
              <a:spcPct val="0"/>
            </a:spcBef>
            <a:spcAft>
              <a:spcPct val="15000"/>
            </a:spcAft>
            <a:buChar char="••"/>
          </a:pPr>
          <a:r>
            <a:rPr lang="en-US" sz="1900" kern="1200" dirty="0" err="1" smtClean="0"/>
            <a:t>Panduan</a:t>
          </a:r>
          <a:r>
            <a:rPr lang="en-US" sz="1900" kern="1200" dirty="0" smtClean="0"/>
            <a:t> </a:t>
          </a:r>
          <a:r>
            <a:rPr lang="en-US" sz="1900" kern="1200" dirty="0" err="1" smtClean="0"/>
            <a:t>dan</a:t>
          </a:r>
          <a:r>
            <a:rPr lang="en-US" sz="1900" kern="1200" dirty="0" smtClean="0"/>
            <a:t> template </a:t>
          </a:r>
          <a:r>
            <a:rPr lang="en-US" sz="1900" kern="1200" dirty="0" err="1" smtClean="0"/>
            <a:t>bida</a:t>
          </a:r>
          <a:r>
            <a:rPr lang="en-US" sz="1900" kern="1200" dirty="0" smtClean="0"/>
            <a:t> di download di </a:t>
          </a:r>
          <a:r>
            <a:rPr lang="en-US" sz="1900" kern="1200" dirty="0" err="1" smtClean="0"/>
            <a:t>laman</a:t>
          </a:r>
          <a:r>
            <a:rPr lang="en-US" sz="1900" kern="1200" dirty="0" smtClean="0"/>
            <a:t> </a:t>
          </a:r>
          <a:r>
            <a:rPr lang="en-US" sz="1900" kern="1200" dirty="0" err="1" smtClean="0"/>
            <a:t>kkn.umj.ac.id</a:t>
          </a:r>
          <a:endParaRPr lang="en-US" sz="1900" kern="1200" dirty="0"/>
        </a:p>
      </dsp:txBody>
      <dsp:txXfrm rot="-5400000">
        <a:off x="4500427" y="1081292"/>
        <a:ext cx="2043034" cy="3305041"/>
      </dsp:txXfrm>
    </dsp:sp>
    <dsp:sp modelId="{105FB672-2920-DC40-ACC4-4F49F2ABD0B1}">
      <dsp:nvSpPr>
        <dsp:cNvPr id="0" name=""/>
        <dsp:cNvSpPr/>
      </dsp:nvSpPr>
      <dsp:spPr>
        <a:xfrm>
          <a:off x="3328723" y="0"/>
          <a:ext cx="2245437" cy="2245328"/>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 modelId="{239541ED-E376-3E4A-B149-0B9B6B3A9FC6}">
      <dsp:nvSpPr>
        <dsp:cNvPr id="0" name=""/>
        <dsp:cNvSpPr/>
      </dsp:nvSpPr>
      <dsp:spPr>
        <a:xfrm rot="10800000">
          <a:off x="3328723" y="3221748"/>
          <a:ext cx="2245437" cy="2245328"/>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7F120-A0DC-5B41-B2B5-CBD449F5D631}" type="datetimeFigureOut">
              <a:rPr lang="en-US" smtClean="0"/>
              <a:t>6/22/20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ABC64-09F9-0E46-8428-7ABDADC2A55B}" type="slidenum">
              <a:rPr lang="en-US" smtClean="0"/>
              <a:t>‹#›</a:t>
            </a:fld>
            <a:endParaRPr lang="en-US"/>
          </a:p>
        </p:txBody>
      </p:sp>
    </p:spTree>
    <p:extLst>
      <p:ext uri="{BB962C8B-B14F-4D97-AF65-F5344CB8AC3E}">
        <p14:creationId xmlns:p14="http://schemas.microsoft.com/office/powerpoint/2010/main" val="18844833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(2/25/20 12:03) -----</a:t>
            </a:r>
          </a:p>
          <a:p>
            <a:r>
              <a:rPr lang="en-US"/>
              <a:t>penelitian dan pengmas internal jadi gerbang utama untuk melakukan kegiatan </a:t>
            </a:r>
          </a:p>
          <a:p>
            <a:r>
              <a:rPr lang="en-US"/>
              <a:t>----- Meeting Notes (2/25/20 12:07) -----</a:t>
            </a:r>
          </a:p>
          <a:p>
            <a:r>
              <a:rPr lang="en-US"/>
              <a:t>tema mengangkat UMJ dulu:</a:t>
            </a:r>
          </a:p>
          <a:p>
            <a:r>
              <a:rPr lang="en-US"/>
              <a:t>terdapat perubahan nomenklatur.</a:t>
            </a:r>
          </a:p>
          <a:p>
            <a:r>
              <a:rPr lang="en-US"/>
              <a:t>tematik, setiap tahun berubah tema tetapi mengangkat UMJ secara umum yang menanungi seluruh fakultas.</a:t>
            </a:r>
          </a:p>
          <a:p>
            <a:endParaRPr lang="en-US"/>
          </a:p>
          <a:p>
            <a:endParaRPr lang="en-US"/>
          </a:p>
          <a:p>
            <a:r>
              <a:rPr lang="en-US"/>
              <a:t>----- Meeting Notes (2/25/20 12:50) -----</a:t>
            </a:r>
          </a:p>
          <a:p>
            <a:r>
              <a:rPr lang="en-US"/>
              <a:t>Pak Dekan FISIP:  </a:t>
            </a:r>
          </a:p>
          <a:p>
            <a:r>
              <a:rPr lang="en-US"/>
              <a:t>perlu dikaji lebih jauh tentang kerjasama dengan CSR. terutama dengan sinar mas. </a:t>
            </a:r>
          </a:p>
          <a:p>
            <a:r>
              <a:rPr lang="en-US"/>
              <a:t>memanfaatkan Bank Mega lebih netral.</a:t>
            </a:r>
          </a:p>
          <a:p>
            <a:r>
              <a:rPr lang="en-US"/>
              <a:t>LPCR---walaupun masuk wilayah kota tangsel, dari sisi populasi penduduk masuk kategori urban terpelajar. mindstream kwagamaan bukan muhammadiyah. perlu ada modul tentang penjelasan yang lebih soft tentang muhammadiyah. dengan pendekatan yang lebih soft muhammadiyah memungkinkan diterima.</a:t>
            </a:r>
          </a:p>
          <a:p>
            <a:r>
              <a:rPr lang="en-US"/>
              <a:t>perlu ada pengenalan yang lebih lunak. terutama tentang LPCR kita jajaki dulu.</a:t>
            </a:r>
          </a:p>
          <a:p>
            <a:r>
              <a:rPr lang="en-US"/>
              <a:t>perlu masing-masing fakultas perlu ada pembinaan terhadap ranting.</a:t>
            </a:r>
          </a:p>
          <a:p>
            <a:endParaRPr lang="en-US"/>
          </a:p>
          <a:p>
            <a:r>
              <a:rPr lang="en-US"/>
              <a:t>Pak warek I :</a:t>
            </a:r>
          </a:p>
          <a:p>
            <a:r>
              <a:rPr lang="en-US"/>
              <a:t>1. mengabdi masyarakat bersama LPCR. tidka fokus ke tangsel.</a:t>
            </a:r>
          </a:p>
          <a:p>
            <a:r>
              <a:rPr lang="en-US"/>
              <a:t>2. PDM tangsel: revitalisasi LPCR </a:t>
            </a:r>
          </a:p>
          <a:p>
            <a:r>
              <a:rPr lang="en-US"/>
              <a:t>3. tangsel, cabang masih sangat minim, belum separoh dari kecamatan yang ada di tangsel.</a:t>
            </a:r>
          </a:p>
          <a:p>
            <a:r>
              <a:rPr lang="en-US"/>
              <a:t>4. cabang yang aktif, pamulang dan pondok cabe udik.</a:t>
            </a:r>
          </a:p>
          <a:p>
            <a:r>
              <a:rPr lang="en-US"/>
              <a:t>5. perlu dilihat cabang yang masih redup.</a:t>
            </a:r>
          </a:p>
          <a:p>
            <a:r>
              <a:rPr lang="en-US"/>
              <a:t>6. di tangsel ada saung jingga di PDM tangsel.</a:t>
            </a:r>
          </a:p>
          <a:p>
            <a:r>
              <a:rPr lang="en-US"/>
              <a:t>7. mengundang PDM tangsel dan memetakan lokasi KKN.</a:t>
            </a:r>
          </a:p>
          <a:p>
            <a:r>
              <a:rPr lang="en-US"/>
              <a:t>8. LPCR di revitalisasi kegiatanya.</a:t>
            </a:r>
          </a:p>
          <a:p>
            <a:r>
              <a:rPr lang="en-US"/>
              <a:t>9. di Serpong sangat minim guru madrasahnya.</a:t>
            </a:r>
          </a:p>
          <a:p>
            <a:r>
              <a:rPr lang="en-US"/>
              <a:t>10. lazismu hadir untuk melalui KKN</a:t>
            </a:r>
          </a:p>
          <a:p>
            <a:r>
              <a:rPr lang="en-US"/>
              <a:t>11. YDMPL -- merangkul kaum dhuafah.</a:t>
            </a:r>
          </a:p>
          <a:p>
            <a:endParaRPr lang="en-US"/>
          </a:p>
          <a:p>
            <a:r>
              <a:rPr lang="en-US"/>
              <a:t>Bu dekan FAI:</a:t>
            </a:r>
          </a:p>
          <a:p>
            <a:r>
              <a:rPr lang="en-US"/>
              <a:t>1. </a:t>
            </a:r>
          </a:p>
          <a:p>
            <a:endParaRPr lang="en-US"/>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9588E4D2-CA23-6445-B129-171306DFA634}" type="slidenum">
              <a:rPr lang="en-US" smtClean="0"/>
              <a:t>2</a:t>
            </a:fld>
            <a:endParaRPr lang="en-US"/>
          </a:p>
        </p:txBody>
      </p:sp>
    </p:spTree>
    <p:extLst>
      <p:ext uri="{BB962C8B-B14F-4D97-AF65-F5344CB8AC3E}">
        <p14:creationId xmlns:p14="http://schemas.microsoft.com/office/powerpoint/2010/main" val="27422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48DC48-9CB9-3E41-A26A-9D814CC2F773}" type="datetimeFigureOut">
              <a:rPr lang="en-US" smtClean="0"/>
              <a:t>6/22/20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7F120-C33A-EE48-A6A9-D8D83A2E6CE0}"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48DC48-9CB9-3E41-A26A-9D814CC2F773}" type="datetimeFigureOut">
              <a:rPr lang="en-US" smtClean="0"/>
              <a:t>6/22/20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7F120-C33A-EE48-A6A9-D8D83A2E6CE0}"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48DC48-9CB9-3E41-A26A-9D814CC2F773}" type="datetimeFigureOut">
              <a:rPr lang="en-US" smtClean="0"/>
              <a:t>6/22/20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7F120-C33A-EE48-A6A9-D8D83A2E6CE0}"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D48DC48-9CB9-3E41-A26A-9D814CC2F773}" type="datetimeFigureOut">
              <a:rPr lang="en-US" smtClean="0"/>
              <a:t>6/22/20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7F120-C33A-EE48-A6A9-D8D83A2E6CE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48DC48-9CB9-3E41-A26A-9D814CC2F773}" type="datetimeFigureOut">
              <a:rPr lang="en-US" smtClean="0"/>
              <a:t>6/22/20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7F120-C33A-EE48-A6A9-D8D83A2E6CE0}"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D48DC48-9CB9-3E41-A26A-9D814CC2F773}" type="datetimeFigureOut">
              <a:rPr lang="en-US" smtClean="0"/>
              <a:t>6/22/20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7F120-C33A-EE48-A6A9-D8D83A2E6CE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48DC48-9CB9-3E41-A26A-9D814CC2F773}" type="datetimeFigureOut">
              <a:rPr lang="en-US" smtClean="0"/>
              <a:t>6/22/20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7F120-C33A-EE48-A6A9-D8D83A2E6CE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48DC48-9CB9-3E41-A26A-9D814CC2F773}" type="datetimeFigureOut">
              <a:rPr lang="en-US" smtClean="0"/>
              <a:t>6/22/20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7F120-C33A-EE48-A6A9-D8D83A2E6CE0}"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8DC48-9CB9-3E41-A26A-9D814CC2F773}" type="datetimeFigureOut">
              <a:rPr lang="en-US" smtClean="0"/>
              <a:t>6/22/20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7F120-C33A-EE48-A6A9-D8D83A2E6CE0}"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8DC48-9CB9-3E41-A26A-9D814CC2F773}" type="datetimeFigureOut">
              <a:rPr lang="en-US" smtClean="0"/>
              <a:t>6/22/20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7F120-C33A-EE48-A6A9-D8D83A2E6CE0}"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8DC48-9CB9-3E41-A26A-9D814CC2F773}" type="datetimeFigureOut">
              <a:rPr lang="en-US" smtClean="0"/>
              <a:t>6/22/20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7F120-C33A-EE48-A6A9-D8D83A2E6CE0}"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D48DC48-9CB9-3E41-A26A-9D814CC2F773}" type="datetimeFigureOut">
              <a:rPr lang="en-US" smtClean="0"/>
              <a:t>6/22/20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BE7F120-C33A-EE48-A6A9-D8D83A2E6C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893" y="354106"/>
            <a:ext cx="7557802" cy="1143000"/>
          </a:xfrm>
        </p:spPr>
        <p:txBody>
          <a:bodyPr/>
          <a:lstStyle/>
          <a:p>
            <a:pPr lvl="0" algn="ctr"/>
            <a:r>
              <a:rPr lang="en-US" sz="2800" dirty="0"/>
              <a:t>TEKNIS </a:t>
            </a:r>
            <a:r>
              <a:rPr lang="en-US" sz="2800" dirty="0" smtClean="0"/>
              <a:t>PEMBIMBINGAN KKN-ONLINE </a:t>
            </a:r>
            <a:r>
              <a:rPr lang="en-US" sz="2800" dirty="0"/>
              <a:t/>
            </a:r>
            <a:br>
              <a:rPr lang="en-US" sz="2800" dirty="0"/>
            </a:br>
            <a:r>
              <a:rPr lang="en-US" sz="2800" dirty="0"/>
              <a:t>(</a:t>
            </a:r>
            <a:r>
              <a:rPr lang="en-US" sz="2800" dirty="0" err="1"/>
              <a:t>penyusunan</a:t>
            </a:r>
            <a:r>
              <a:rPr lang="en-US" sz="2800" dirty="0"/>
              <a:t> Program, </a:t>
            </a:r>
            <a:r>
              <a:rPr lang="en-US" sz="2800" dirty="0" err="1"/>
              <a:t>eksekusi</a:t>
            </a:r>
            <a:r>
              <a:rPr lang="en-US" sz="2800" dirty="0"/>
              <a:t> Program, </a:t>
            </a:r>
            <a:r>
              <a:rPr lang="en-US" sz="2800" dirty="0" err="1"/>
              <a:t>Penyusunan</a:t>
            </a:r>
            <a:r>
              <a:rPr lang="en-US" sz="2800" dirty="0"/>
              <a:t> </a:t>
            </a:r>
            <a:r>
              <a:rPr lang="en-US" sz="2800" dirty="0" err="1"/>
              <a:t>Laporan</a:t>
            </a:r>
            <a:r>
              <a:rPr lang="en-US" sz="2800" dirty="0"/>
              <a:t>, </a:t>
            </a:r>
            <a:r>
              <a:rPr lang="en-US" sz="2800" dirty="0" err="1"/>
              <a:t>Penilaian</a:t>
            </a:r>
            <a:r>
              <a:rPr lang="en-US" sz="2800" dirty="0"/>
              <a:t>)</a:t>
            </a:r>
            <a:br>
              <a:rPr lang="en-US" sz="2800" dirty="0"/>
            </a:br>
            <a:endParaRPr lang="en-US" sz="2800" dirty="0"/>
          </a:p>
        </p:txBody>
      </p:sp>
      <p:pic>
        <p:nvPicPr>
          <p:cNvPr id="4" name="Content Placeholder 3"/>
          <p:cNvPicPr>
            <a:picLocks noGrp="1" noChangeAspect="1"/>
          </p:cNvPicPr>
          <p:nvPr>
            <p:ph sz="quarter" idx="13"/>
          </p:nvPr>
        </p:nvPicPr>
        <p:blipFill>
          <a:blip r:embed="rId2"/>
          <a:srcRect t="19791" b="19791"/>
          <a:stretch>
            <a:fillRect/>
          </a:stretch>
        </p:blipFill>
        <p:spPr>
          <a:xfrm>
            <a:off x="1024154" y="2020874"/>
            <a:ext cx="7018878" cy="3016440"/>
          </a:xfrm>
        </p:spPr>
      </p:pic>
      <p:pic>
        <p:nvPicPr>
          <p:cNvPr id="6" name="Picture 2" descr="BeTheme is the most advanced WordPress theme we ever did. Free Logo, Vector Free, Jakarta, Graphic Design, Logos, Dates, Profile, Universe, 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42" y="0"/>
            <a:ext cx="2046869" cy="14971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376843"/>
            <a:ext cx="9144000" cy="1077218"/>
          </a:xfrm>
          <a:prstGeom prst="rect">
            <a:avLst/>
          </a:prstGeom>
          <a:solidFill>
            <a:schemeClr val="bg2"/>
          </a:solidFill>
        </p:spPr>
        <p:txBody>
          <a:bodyPr wrap="square" rtlCol="0">
            <a:spAutoFit/>
          </a:bodyPr>
          <a:lstStyle/>
          <a:p>
            <a:pPr algn="ctr"/>
            <a:endParaRPr lang="en-US" sz="1600" b="1" dirty="0" smtClean="0">
              <a:solidFill>
                <a:srgbClr val="000000"/>
              </a:solidFill>
            </a:endParaRPr>
          </a:p>
          <a:p>
            <a:pPr algn="ctr"/>
            <a:r>
              <a:rPr lang="en-US" sz="1600" b="1" dirty="0" smtClean="0"/>
              <a:t>LEMBAGA </a:t>
            </a:r>
            <a:r>
              <a:rPr lang="en-US" sz="1600" b="1" dirty="0"/>
              <a:t>PENELITIAN DAN PENGABDIAN KEPADA MASYARAKAT</a:t>
            </a:r>
            <a:endParaRPr lang="en-US" sz="1600" dirty="0"/>
          </a:p>
          <a:p>
            <a:pPr algn="ctr"/>
            <a:r>
              <a:rPr lang="en-US" sz="1600" b="1" dirty="0"/>
              <a:t>UNIVERSITAS MUHAMMADIYAH </a:t>
            </a:r>
            <a:r>
              <a:rPr lang="en-US" sz="1600" b="1" dirty="0" smtClean="0"/>
              <a:t>JAKARTA</a:t>
            </a:r>
          </a:p>
          <a:p>
            <a:pPr algn="ctr"/>
            <a:r>
              <a:rPr lang="en-US" sz="1600" b="1" dirty="0" smtClean="0"/>
              <a:t>23 JUNI 2020</a:t>
            </a:r>
          </a:p>
        </p:txBody>
      </p:sp>
    </p:spTree>
    <p:extLst>
      <p:ext uri="{BB962C8B-B14F-4D97-AF65-F5344CB8AC3E}">
        <p14:creationId xmlns:p14="http://schemas.microsoft.com/office/powerpoint/2010/main" val="31123182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267" y="424654"/>
            <a:ext cx="7727244" cy="572128"/>
          </a:xfrm>
        </p:spPr>
        <p:txBody>
          <a:bodyPr/>
          <a:lstStyle/>
          <a:p>
            <a:r>
              <a:rPr lang="en-US" sz="4000" dirty="0" smtClean="0"/>
              <a:t>TEKNIS PENILAIAN</a:t>
            </a:r>
            <a:endParaRPr lang="en-US" sz="40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915455141"/>
              </p:ext>
            </p:extLst>
          </p:nvPr>
        </p:nvGraphicFramePr>
        <p:xfrm>
          <a:off x="177520" y="1133328"/>
          <a:ext cx="8862358" cy="548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43112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822768"/>
            <a:ext cx="6512511" cy="1143000"/>
          </a:xfrm>
        </p:spPr>
        <p:txBody>
          <a:bodyPr/>
          <a:lstStyle/>
          <a:p>
            <a:r>
              <a:rPr lang="en-US" dirty="0" smtClean="0"/>
              <a:t>INTERVAL NILAI</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82432996"/>
              </p:ext>
            </p:extLst>
          </p:nvPr>
        </p:nvGraphicFramePr>
        <p:xfrm>
          <a:off x="692370" y="368668"/>
          <a:ext cx="7613429" cy="4071570"/>
        </p:xfrm>
        <a:graphic>
          <a:graphicData uri="http://schemas.openxmlformats.org/drawingml/2006/table">
            <a:tbl>
              <a:tblPr firstRow="1" bandRow="1">
                <a:tableStyleId>{5C22544A-7EE6-4342-B048-85BDC9FD1C3A}</a:tableStyleId>
              </a:tblPr>
              <a:tblGrid>
                <a:gridCol w="1209013"/>
                <a:gridCol w="2569067"/>
                <a:gridCol w="1931992"/>
                <a:gridCol w="1903357"/>
              </a:tblGrid>
              <a:tr h="407157">
                <a:tc>
                  <a:txBody>
                    <a:bodyPr/>
                    <a:lstStyle/>
                    <a:p>
                      <a:pPr marL="122555" marR="121285" algn="ctr">
                        <a:spcBef>
                          <a:spcPts val="255"/>
                        </a:spcBef>
                        <a:spcAft>
                          <a:spcPts val="0"/>
                        </a:spcAft>
                      </a:pPr>
                      <a:r>
                        <a:rPr lang="en-US" sz="1800">
                          <a:effectLst/>
                          <a:latin typeface="Times New Roman"/>
                          <a:ea typeface="Times New Roman"/>
                        </a:rPr>
                        <a:t>NO</a:t>
                      </a:r>
                      <a:endParaRPr lang="en-ID" sz="1800">
                        <a:effectLst/>
                        <a:latin typeface="Times New Roman"/>
                        <a:ea typeface="Times New Roman"/>
                      </a:endParaRPr>
                    </a:p>
                  </a:txBody>
                  <a:tcPr marL="0" marR="0" marT="0" marB="0"/>
                </a:tc>
                <a:tc>
                  <a:txBody>
                    <a:bodyPr/>
                    <a:lstStyle/>
                    <a:p>
                      <a:pPr marL="163830" marR="163830" algn="ctr">
                        <a:spcBef>
                          <a:spcPts val="255"/>
                        </a:spcBef>
                        <a:spcAft>
                          <a:spcPts val="0"/>
                        </a:spcAft>
                      </a:pPr>
                      <a:r>
                        <a:rPr lang="en-US" sz="1800">
                          <a:effectLst/>
                          <a:latin typeface="Times New Roman"/>
                          <a:ea typeface="Times New Roman"/>
                        </a:rPr>
                        <a:t>Interval Nilai</a:t>
                      </a:r>
                      <a:endParaRPr lang="en-ID" sz="1800">
                        <a:effectLst/>
                        <a:latin typeface="Times New Roman"/>
                        <a:ea typeface="Times New Roman"/>
                      </a:endParaRPr>
                    </a:p>
                  </a:txBody>
                  <a:tcPr marL="0" marR="0" marT="0" marB="0"/>
                </a:tc>
                <a:tc>
                  <a:txBody>
                    <a:bodyPr/>
                    <a:lstStyle/>
                    <a:p>
                      <a:pPr marL="113665" marR="113030" algn="ctr">
                        <a:spcBef>
                          <a:spcPts val="255"/>
                        </a:spcBef>
                        <a:spcAft>
                          <a:spcPts val="0"/>
                        </a:spcAft>
                      </a:pPr>
                      <a:r>
                        <a:rPr lang="en-US" sz="1800">
                          <a:effectLst/>
                          <a:latin typeface="Times New Roman"/>
                          <a:ea typeface="Times New Roman"/>
                        </a:rPr>
                        <a:t>Nilai Akhir</a:t>
                      </a:r>
                      <a:endParaRPr lang="en-ID" sz="1800">
                        <a:effectLst/>
                        <a:latin typeface="Times New Roman"/>
                        <a:ea typeface="Times New Roman"/>
                      </a:endParaRPr>
                    </a:p>
                  </a:txBody>
                  <a:tcPr marL="0" marR="0" marT="0" marB="0"/>
                </a:tc>
                <a:tc>
                  <a:txBody>
                    <a:bodyPr/>
                    <a:lstStyle/>
                    <a:p>
                      <a:pPr marL="196215" marR="196215" algn="ctr">
                        <a:spcBef>
                          <a:spcPts val="255"/>
                        </a:spcBef>
                        <a:spcAft>
                          <a:spcPts val="0"/>
                        </a:spcAft>
                      </a:pPr>
                      <a:r>
                        <a:rPr lang="en-US" sz="1800">
                          <a:effectLst/>
                          <a:latin typeface="Times New Roman"/>
                          <a:ea typeface="Times New Roman"/>
                        </a:rPr>
                        <a:t>Keterangan</a:t>
                      </a:r>
                      <a:endParaRPr lang="en-ID" sz="1800">
                        <a:effectLst/>
                        <a:latin typeface="Times New Roman"/>
                        <a:ea typeface="Times New Roman"/>
                      </a:endParaRPr>
                    </a:p>
                  </a:txBody>
                  <a:tcPr marL="0" marR="0" marT="0" marB="0"/>
                </a:tc>
              </a:tr>
              <a:tr h="407157">
                <a:tc>
                  <a:txBody>
                    <a:bodyPr/>
                    <a:lstStyle/>
                    <a:p>
                      <a:pPr marL="121920" marR="121285" algn="ctr">
                        <a:spcBef>
                          <a:spcPts val="255"/>
                        </a:spcBef>
                        <a:spcAft>
                          <a:spcPts val="0"/>
                        </a:spcAft>
                      </a:pPr>
                      <a:r>
                        <a:rPr lang="en-US" sz="1800">
                          <a:effectLst/>
                          <a:latin typeface="Times New Roman"/>
                          <a:ea typeface="Times New Roman"/>
                        </a:rPr>
                        <a:t>1.</a:t>
                      </a:r>
                      <a:endParaRPr lang="en-ID" sz="1800">
                        <a:effectLst/>
                        <a:latin typeface="Times New Roman"/>
                        <a:ea typeface="Times New Roman"/>
                      </a:endParaRPr>
                    </a:p>
                  </a:txBody>
                  <a:tcPr marL="0" marR="0" marT="0" marB="0"/>
                </a:tc>
                <a:tc>
                  <a:txBody>
                    <a:bodyPr/>
                    <a:lstStyle/>
                    <a:p>
                      <a:pPr marL="165735" marR="163830" algn="ctr">
                        <a:spcBef>
                          <a:spcPts val="255"/>
                        </a:spcBef>
                        <a:spcAft>
                          <a:spcPts val="0"/>
                        </a:spcAft>
                      </a:pPr>
                      <a:r>
                        <a:rPr lang="en-US" sz="1800">
                          <a:effectLst/>
                          <a:latin typeface="Times New Roman"/>
                          <a:ea typeface="Times New Roman"/>
                        </a:rPr>
                        <a:t>85,00 –100,00</a:t>
                      </a:r>
                      <a:endParaRPr lang="en-ID" sz="1800">
                        <a:effectLst/>
                        <a:latin typeface="Times New Roman"/>
                        <a:ea typeface="Times New Roman"/>
                      </a:endParaRPr>
                    </a:p>
                  </a:txBody>
                  <a:tcPr marL="0" marR="0" marT="0" marB="0"/>
                </a:tc>
                <a:tc>
                  <a:txBody>
                    <a:bodyPr/>
                    <a:lstStyle/>
                    <a:p>
                      <a:pPr algn="ctr">
                        <a:spcBef>
                          <a:spcPts val="255"/>
                        </a:spcBef>
                        <a:spcAft>
                          <a:spcPts val="0"/>
                        </a:spcAft>
                      </a:pPr>
                      <a:r>
                        <a:rPr lang="en-US" sz="1800">
                          <a:effectLst/>
                          <a:latin typeface="Times New Roman"/>
                          <a:ea typeface="Times New Roman"/>
                        </a:rPr>
                        <a:t>A</a:t>
                      </a:r>
                      <a:endParaRPr lang="en-ID" sz="1800">
                        <a:effectLst/>
                        <a:latin typeface="Times New Roman"/>
                        <a:ea typeface="Times New Roman"/>
                      </a:endParaRPr>
                    </a:p>
                  </a:txBody>
                  <a:tcPr marL="0" marR="0" marT="0" marB="0"/>
                </a:tc>
                <a:tc>
                  <a:txBody>
                    <a:bodyPr/>
                    <a:lstStyle/>
                    <a:p>
                      <a:pPr marL="196215" marR="196215" algn="ctr">
                        <a:spcBef>
                          <a:spcPts val="255"/>
                        </a:spcBef>
                        <a:spcAft>
                          <a:spcPts val="0"/>
                        </a:spcAft>
                      </a:pPr>
                      <a:r>
                        <a:rPr lang="en-US" sz="1800">
                          <a:effectLst/>
                          <a:latin typeface="Times New Roman"/>
                          <a:ea typeface="Times New Roman"/>
                        </a:rPr>
                        <a:t>Lulus</a:t>
                      </a:r>
                      <a:endParaRPr lang="en-ID" sz="1800">
                        <a:effectLst/>
                        <a:latin typeface="Times New Roman"/>
                        <a:ea typeface="Times New Roman"/>
                      </a:endParaRPr>
                    </a:p>
                  </a:txBody>
                  <a:tcPr marL="0" marR="0" marT="0" marB="0"/>
                </a:tc>
              </a:tr>
              <a:tr h="407157">
                <a:tc>
                  <a:txBody>
                    <a:bodyPr/>
                    <a:lstStyle/>
                    <a:p>
                      <a:pPr marL="121920" marR="121285" algn="ctr">
                        <a:spcBef>
                          <a:spcPts val="270"/>
                        </a:spcBef>
                        <a:spcAft>
                          <a:spcPts val="0"/>
                        </a:spcAft>
                      </a:pPr>
                      <a:r>
                        <a:rPr lang="en-US" sz="1800">
                          <a:effectLst/>
                          <a:latin typeface="Times New Roman"/>
                          <a:ea typeface="Times New Roman"/>
                        </a:rPr>
                        <a:t>2.</a:t>
                      </a:r>
                      <a:endParaRPr lang="en-ID" sz="1800">
                        <a:effectLst/>
                        <a:latin typeface="Times New Roman"/>
                        <a:ea typeface="Times New Roman"/>
                      </a:endParaRPr>
                    </a:p>
                  </a:txBody>
                  <a:tcPr marL="0" marR="0" marT="0" marB="0"/>
                </a:tc>
                <a:tc>
                  <a:txBody>
                    <a:bodyPr/>
                    <a:lstStyle/>
                    <a:p>
                      <a:pPr marL="163830" marR="163830" algn="ctr">
                        <a:spcBef>
                          <a:spcPts val="270"/>
                        </a:spcBef>
                        <a:spcAft>
                          <a:spcPts val="0"/>
                        </a:spcAft>
                      </a:pPr>
                      <a:r>
                        <a:rPr lang="en-US" sz="1800">
                          <a:effectLst/>
                          <a:latin typeface="Times New Roman"/>
                          <a:ea typeface="Times New Roman"/>
                        </a:rPr>
                        <a:t>80,00 – 84,99</a:t>
                      </a:r>
                      <a:endParaRPr lang="en-ID" sz="1800">
                        <a:effectLst/>
                        <a:latin typeface="Times New Roman"/>
                        <a:ea typeface="Times New Roman"/>
                      </a:endParaRPr>
                    </a:p>
                  </a:txBody>
                  <a:tcPr marL="0" marR="0" marT="0" marB="0"/>
                </a:tc>
                <a:tc>
                  <a:txBody>
                    <a:bodyPr/>
                    <a:lstStyle/>
                    <a:p>
                      <a:pPr marR="1905" algn="ctr">
                        <a:spcBef>
                          <a:spcPts val="270"/>
                        </a:spcBef>
                        <a:spcAft>
                          <a:spcPts val="0"/>
                        </a:spcAft>
                      </a:pPr>
                      <a:r>
                        <a:rPr lang="en-US" sz="1800">
                          <a:effectLst/>
                          <a:latin typeface="Times New Roman"/>
                          <a:ea typeface="Times New Roman"/>
                        </a:rPr>
                        <a:t>A-</a:t>
                      </a:r>
                      <a:endParaRPr lang="en-ID" sz="1800">
                        <a:effectLst/>
                        <a:latin typeface="Times New Roman"/>
                        <a:ea typeface="Times New Roman"/>
                      </a:endParaRPr>
                    </a:p>
                  </a:txBody>
                  <a:tcPr marL="0" marR="0" marT="0" marB="0"/>
                </a:tc>
                <a:tc>
                  <a:txBody>
                    <a:bodyPr/>
                    <a:lstStyle/>
                    <a:p>
                      <a:pPr marL="196215" marR="196215" algn="ctr">
                        <a:spcBef>
                          <a:spcPts val="270"/>
                        </a:spcBef>
                        <a:spcAft>
                          <a:spcPts val="0"/>
                        </a:spcAft>
                      </a:pPr>
                      <a:r>
                        <a:rPr lang="en-US" sz="1800">
                          <a:effectLst/>
                          <a:latin typeface="Times New Roman"/>
                          <a:ea typeface="Times New Roman"/>
                        </a:rPr>
                        <a:t>Lulus</a:t>
                      </a:r>
                      <a:endParaRPr lang="en-ID" sz="1800">
                        <a:effectLst/>
                        <a:latin typeface="Times New Roman"/>
                        <a:ea typeface="Times New Roman"/>
                      </a:endParaRPr>
                    </a:p>
                  </a:txBody>
                  <a:tcPr marL="0" marR="0" marT="0" marB="0"/>
                </a:tc>
              </a:tr>
              <a:tr h="407157">
                <a:tc>
                  <a:txBody>
                    <a:bodyPr/>
                    <a:lstStyle/>
                    <a:p>
                      <a:pPr marL="121920" marR="121285" algn="ctr">
                        <a:spcBef>
                          <a:spcPts val="255"/>
                        </a:spcBef>
                        <a:spcAft>
                          <a:spcPts val="0"/>
                        </a:spcAft>
                      </a:pPr>
                      <a:r>
                        <a:rPr lang="en-US" sz="1800">
                          <a:effectLst/>
                          <a:latin typeface="Times New Roman"/>
                          <a:ea typeface="Times New Roman"/>
                        </a:rPr>
                        <a:t>3.</a:t>
                      </a:r>
                      <a:endParaRPr lang="en-ID" sz="1800">
                        <a:effectLst/>
                        <a:latin typeface="Times New Roman"/>
                        <a:ea typeface="Times New Roman"/>
                      </a:endParaRPr>
                    </a:p>
                  </a:txBody>
                  <a:tcPr marL="0" marR="0" marT="0" marB="0"/>
                </a:tc>
                <a:tc>
                  <a:txBody>
                    <a:bodyPr/>
                    <a:lstStyle/>
                    <a:p>
                      <a:pPr marL="163830" marR="163830" algn="ctr">
                        <a:spcBef>
                          <a:spcPts val="255"/>
                        </a:spcBef>
                        <a:spcAft>
                          <a:spcPts val="0"/>
                        </a:spcAft>
                      </a:pPr>
                      <a:r>
                        <a:rPr lang="en-US" sz="1800">
                          <a:effectLst/>
                          <a:latin typeface="Times New Roman"/>
                          <a:ea typeface="Times New Roman"/>
                        </a:rPr>
                        <a:t>75,00 – 79,99</a:t>
                      </a:r>
                      <a:endParaRPr lang="en-ID" sz="1800">
                        <a:effectLst/>
                        <a:latin typeface="Times New Roman"/>
                        <a:ea typeface="Times New Roman"/>
                      </a:endParaRPr>
                    </a:p>
                  </a:txBody>
                  <a:tcPr marL="0" marR="0" marT="0" marB="0"/>
                </a:tc>
                <a:tc>
                  <a:txBody>
                    <a:bodyPr/>
                    <a:lstStyle/>
                    <a:p>
                      <a:pPr marR="1905" algn="ctr">
                        <a:spcBef>
                          <a:spcPts val="255"/>
                        </a:spcBef>
                        <a:spcAft>
                          <a:spcPts val="0"/>
                        </a:spcAft>
                      </a:pPr>
                      <a:r>
                        <a:rPr lang="en-US" sz="1800">
                          <a:effectLst/>
                          <a:latin typeface="Times New Roman"/>
                          <a:ea typeface="Times New Roman"/>
                        </a:rPr>
                        <a:t>B+</a:t>
                      </a:r>
                      <a:endParaRPr lang="en-ID" sz="1800">
                        <a:effectLst/>
                        <a:latin typeface="Times New Roman"/>
                        <a:ea typeface="Times New Roman"/>
                      </a:endParaRPr>
                    </a:p>
                  </a:txBody>
                  <a:tcPr marL="0" marR="0" marT="0" marB="0"/>
                </a:tc>
                <a:tc>
                  <a:txBody>
                    <a:bodyPr/>
                    <a:lstStyle/>
                    <a:p>
                      <a:pPr marL="196215" marR="196215" algn="ctr">
                        <a:spcBef>
                          <a:spcPts val="255"/>
                        </a:spcBef>
                        <a:spcAft>
                          <a:spcPts val="0"/>
                        </a:spcAft>
                      </a:pPr>
                      <a:r>
                        <a:rPr lang="en-US" sz="1800">
                          <a:effectLst/>
                          <a:latin typeface="Times New Roman"/>
                          <a:ea typeface="Times New Roman"/>
                        </a:rPr>
                        <a:t>Lulus</a:t>
                      </a:r>
                      <a:endParaRPr lang="en-ID" sz="1800">
                        <a:effectLst/>
                        <a:latin typeface="Times New Roman"/>
                        <a:ea typeface="Times New Roman"/>
                      </a:endParaRPr>
                    </a:p>
                  </a:txBody>
                  <a:tcPr marL="0" marR="0" marT="0" marB="0"/>
                </a:tc>
              </a:tr>
              <a:tr h="407157">
                <a:tc>
                  <a:txBody>
                    <a:bodyPr/>
                    <a:lstStyle/>
                    <a:p>
                      <a:pPr marL="121920" marR="121285" algn="ctr">
                        <a:spcBef>
                          <a:spcPts val="265"/>
                        </a:spcBef>
                        <a:spcAft>
                          <a:spcPts val="0"/>
                        </a:spcAft>
                      </a:pPr>
                      <a:r>
                        <a:rPr lang="en-US" sz="1800">
                          <a:effectLst/>
                          <a:latin typeface="Times New Roman"/>
                          <a:ea typeface="Times New Roman"/>
                        </a:rPr>
                        <a:t>4.</a:t>
                      </a:r>
                      <a:endParaRPr lang="en-ID" sz="1800">
                        <a:effectLst/>
                        <a:latin typeface="Times New Roman"/>
                        <a:ea typeface="Times New Roman"/>
                      </a:endParaRPr>
                    </a:p>
                  </a:txBody>
                  <a:tcPr marL="0" marR="0" marT="0" marB="0"/>
                </a:tc>
                <a:tc>
                  <a:txBody>
                    <a:bodyPr/>
                    <a:lstStyle/>
                    <a:p>
                      <a:pPr marL="163195" marR="163830" algn="ctr">
                        <a:spcBef>
                          <a:spcPts val="265"/>
                        </a:spcBef>
                        <a:spcAft>
                          <a:spcPts val="0"/>
                        </a:spcAft>
                      </a:pPr>
                      <a:r>
                        <a:rPr lang="en-US" sz="1800">
                          <a:effectLst/>
                          <a:latin typeface="Times New Roman"/>
                          <a:ea typeface="Times New Roman"/>
                        </a:rPr>
                        <a:t>70,00 – 74,99</a:t>
                      </a:r>
                      <a:endParaRPr lang="en-ID" sz="1800">
                        <a:effectLst/>
                        <a:latin typeface="Times New Roman"/>
                        <a:ea typeface="Times New Roman"/>
                      </a:endParaRPr>
                    </a:p>
                  </a:txBody>
                  <a:tcPr marL="0" marR="0" marT="0" marB="0"/>
                </a:tc>
                <a:tc>
                  <a:txBody>
                    <a:bodyPr/>
                    <a:lstStyle/>
                    <a:p>
                      <a:pPr algn="ctr">
                        <a:spcBef>
                          <a:spcPts val="265"/>
                        </a:spcBef>
                        <a:spcAft>
                          <a:spcPts val="0"/>
                        </a:spcAft>
                      </a:pPr>
                      <a:r>
                        <a:rPr lang="en-US" sz="1800">
                          <a:effectLst/>
                          <a:latin typeface="Times New Roman"/>
                          <a:ea typeface="Times New Roman"/>
                        </a:rPr>
                        <a:t>B</a:t>
                      </a:r>
                      <a:endParaRPr lang="en-ID" sz="1800">
                        <a:effectLst/>
                        <a:latin typeface="Times New Roman"/>
                        <a:ea typeface="Times New Roman"/>
                      </a:endParaRPr>
                    </a:p>
                  </a:txBody>
                  <a:tcPr marL="0" marR="0" marT="0" marB="0"/>
                </a:tc>
                <a:tc>
                  <a:txBody>
                    <a:bodyPr/>
                    <a:lstStyle/>
                    <a:p>
                      <a:pPr marL="196215" marR="196215" algn="ctr">
                        <a:spcBef>
                          <a:spcPts val="265"/>
                        </a:spcBef>
                        <a:spcAft>
                          <a:spcPts val="0"/>
                        </a:spcAft>
                      </a:pPr>
                      <a:r>
                        <a:rPr lang="en-US" sz="1800">
                          <a:effectLst/>
                          <a:latin typeface="Times New Roman"/>
                          <a:ea typeface="Times New Roman"/>
                        </a:rPr>
                        <a:t>Lulus</a:t>
                      </a:r>
                      <a:endParaRPr lang="en-ID" sz="1800">
                        <a:effectLst/>
                        <a:latin typeface="Times New Roman"/>
                        <a:ea typeface="Times New Roman"/>
                      </a:endParaRPr>
                    </a:p>
                  </a:txBody>
                  <a:tcPr marL="0" marR="0" marT="0" marB="0"/>
                </a:tc>
              </a:tr>
              <a:tr h="407157">
                <a:tc>
                  <a:txBody>
                    <a:bodyPr/>
                    <a:lstStyle/>
                    <a:p>
                      <a:pPr marL="1270" algn="ctr">
                        <a:spcBef>
                          <a:spcPts val="270"/>
                        </a:spcBef>
                        <a:spcAft>
                          <a:spcPts val="0"/>
                        </a:spcAft>
                      </a:pPr>
                      <a:r>
                        <a:rPr lang="en-US" sz="1800">
                          <a:effectLst/>
                          <a:latin typeface="Times New Roman"/>
                          <a:ea typeface="Times New Roman"/>
                        </a:rPr>
                        <a:t>5</a:t>
                      </a:r>
                      <a:endParaRPr lang="en-ID" sz="1800">
                        <a:effectLst/>
                        <a:latin typeface="Times New Roman"/>
                        <a:ea typeface="Times New Roman"/>
                      </a:endParaRPr>
                    </a:p>
                  </a:txBody>
                  <a:tcPr marL="0" marR="0" marT="0" marB="0"/>
                </a:tc>
                <a:tc>
                  <a:txBody>
                    <a:bodyPr/>
                    <a:lstStyle/>
                    <a:p>
                      <a:pPr marL="163830" marR="163830" algn="ctr">
                        <a:spcBef>
                          <a:spcPts val="270"/>
                        </a:spcBef>
                        <a:spcAft>
                          <a:spcPts val="0"/>
                        </a:spcAft>
                      </a:pPr>
                      <a:r>
                        <a:rPr lang="en-US" sz="1800">
                          <a:effectLst/>
                          <a:latin typeface="Times New Roman"/>
                          <a:ea typeface="Times New Roman"/>
                        </a:rPr>
                        <a:t>65,00 – 74,99</a:t>
                      </a:r>
                      <a:endParaRPr lang="en-ID" sz="1800">
                        <a:effectLst/>
                        <a:latin typeface="Times New Roman"/>
                        <a:ea typeface="Times New Roman"/>
                      </a:endParaRPr>
                    </a:p>
                  </a:txBody>
                  <a:tcPr marL="0" marR="0" marT="0" marB="0"/>
                </a:tc>
                <a:tc>
                  <a:txBody>
                    <a:bodyPr/>
                    <a:lstStyle/>
                    <a:p>
                      <a:pPr marR="635" algn="ctr">
                        <a:spcBef>
                          <a:spcPts val="270"/>
                        </a:spcBef>
                        <a:spcAft>
                          <a:spcPts val="0"/>
                        </a:spcAft>
                      </a:pPr>
                      <a:r>
                        <a:rPr lang="en-US" sz="1800">
                          <a:effectLst/>
                          <a:latin typeface="Times New Roman"/>
                          <a:ea typeface="Times New Roman"/>
                        </a:rPr>
                        <a:t>B-</a:t>
                      </a:r>
                      <a:endParaRPr lang="en-ID" sz="1800">
                        <a:effectLst/>
                        <a:latin typeface="Times New Roman"/>
                        <a:ea typeface="Times New Roman"/>
                      </a:endParaRPr>
                    </a:p>
                  </a:txBody>
                  <a:tcPr marL="0" marR="0" marT="0" marB="0"/>
                </a:tc>
                <a:tc>
                  <a:txBody>
                    <a:bodyPr/>
                    <a:lstStyle/>
                    <a:p>
                      <a:pPr marL="196215" marR="196215" algn="ctr">
                        <a:spcBef>
                          <a:spcPts val="270"/>
                        </a:spcBef>
                        <a:spcAft>
                          <a:spcPts val="0"/>
                        </a:spcAft>
                      </a:pPr>
                      <a:r>
                        <a:rPr lang="en-US" sz="1800">
                          <a:effectLst/>
                          <a:latin typeface="Times New Roman"/>
                          <a:ea typeface="Times New Roman"/>
                        </a:rPr>
                        <a:t>Lulus</a:t>
                      </a:r>
                      <a:endParaRPr lang="en-ID" sz="1800">
                        <a:effectLst/>
                        <a:latin typeface="Times New Roman"/>
                        <a:ea typeface="Times New Roman"/>
                      </a:endParaRPr>
                    </a:p>
                  </a:txBody>
                  <a:tcPr marL="0" marR="0" marT="0" marB="0"/>
                </a:tc>
              </a:tr>
              <a:tr h="407157">
                <a:tc>
                  <a:txBody>
                    <a:bodyPr/>
                    <a:lstStyle/>
                    <a:p>
                      <a:pPr marL="1270" algn="ctr">
                        <a:spcBef>
                          <a:spcPts val="270"/>
                        </a:spcBef>
                        <a:spcAft>
                          <a:spcPts val="0"/>
                        </a:spcAft>
                      </a:pPr>
                      <a:r>
                        <a:rPr lang="en-US" sz="1800">
                          <a:effectLst/>
                          <a:latin typeface="Times New Roman"/>
                          <a:ea typeface="Times New Roman"/>
                        </a:rPr>
                        <a:t>6</a:t>
                      </a:r>
                      <a:endParaRPr lang="en-ID" sz="1800">
                        <a:effectLst/>
                        <a:latin typeface="Times New Roman"/>
                        <a:ea typeface="Times New Roman"/>
                      </a:endParaRPr>
                    </a:p>
                  </a:txBody>
                  <a:tcPr marL="0" marR="0" marT="0" marB="0"/>
                </a:tc>
                <a:tc>
                  <a:txBody>
                    <a:bodyPr/>
                    <a:lstStyle/>
                    <a:p>
                      <a:pPr marL="163830" marR="163830" algn="ctr">
                        <a:spcBef>
                          <a:spcPts val="270"/>
                        </a:spcBef>
                        <a:spcAft>
                          <a:spcPts val="0"/>
                        </a:spcAft>
                      </a:pPr>
                      <a:r>
                        <a:rPr lang="en-US" sz="1800">
                          <a:effectLst/>
                          <a:latin typeface="Times New Roman"/>
                          <a:ea typeface="Times New Roman"/>
                        </a:rPr>
                        <a:t>60,00 – 64,99</a:t>
                      </a:r>
                      <a:endParaRPr lang="en-ID" sz="1800">
                        <a:effectLst/>
                        <a:latin typeface="Times New Roman"/>
                        <a:ea typeface="Times New Roman"/>
                      </a:endParaRPr>
                    </a:p>
                  </a:txBody>
                  <a:tcPr marL="0" marR="0" marT="0" marB="0"/>
                </a:tc>
                <a:tc>
                  <a:txBody>
                    <a:bodyPr/>
                    <a:lstStyle/>
                    <a:p>
                      <a:pPr marR="635" algn="ctr">
                        <a:spcBef>
                          <a:spcPts val="270"/>
                        </a:spcBef>
                        <a:spcAft>
                          <a:spcPts val="0"/>
                        </a:spcAft>
                      </a:pPr>
                      <a:r>
                        <a:rPr lang="en-US" sz="1800">
                          <a:effectLst/>
                          <a:latin typeface="Times New Roman"/>
                          <a:ea typeface="Times New Roman"/>
                        </a:rPr>
                        <a:t>C+</a:t>
                      </a:r>
                      <a:endParaRPr lang="en-ID" sz="1800">
                        <a:effectLst/>
                        <a:latin typeface="Times New Roman"/>
                        <a:ea typeface="Times New Roman"/>
                      </a:endParaRPr>
                    </a:p>
                  </a:txBody>
                  <a:tcPr marL="0" marR="0" marT="0" marB="0"/>
                </a:tc>
                <a:tc>
                  <a:txBody>
                    <a:bodyPr/>
                    <a:lstStyle/>
                    <a:p>
                      <a:pPr marL="196215" marR="196215" algn="ctr">
                        <a:spcBef>
                          <a:spcPts val="270"/>
                        </a:spcBef>
                        <a:spcAft>
                          <a:spcPts val="0"/>
                        </a:spcAft>
                      </a:pPr>
                      <a:r>
                        <a:rPr lang="en-US" sz="1800" dirty="0">
                          <a:effectLst/>
                          <a:latin typeface="Times New Roman"/>
                          <a:ea typeface="Times New Roman"/>
                        </a:rPr>
                        <a:t>Lulus</a:t>
                      </a:r>
                      <a:endParaRPr lang="en-ID" sz="1800" dirty="0">
                        <a:effectLst/>
                        <a:latin typeface="Times New Roman"/>
                        <a:ea typeface="Times New Roman"/>
                      </a:endParaRPr>
                    </a:p>
                  </a:txBody>
                  <a:tcPr marL="0" marR="0" marT="0" marB="0"/>
                </a:tc>
              </a:tr>
              <a:tr h="407157">
                <a:tc>
                  <a:txBody>
                    <a:bodyPr/>
                    <a:lstStyle/>
                    <a:p>
                      <a:pPr marL="1270" algn="ctr">
                        <a:spcBef>
                          <a:spcPts val="270"/>
                        </a:spcBef>
                        <a:spcAft>
                          <a:spcPts val="0"/>
                        </a:spcAft>
                      </a:pPr>
                      <a:r>
                        <a:rPr lang="en-US" sz="1800">
                          <a:effectLst/>
                          <a:latin typeface="Times New Roman"/>
                          <a:ea typeface="Times New Roman"/>
                        </a:rPr>
                        <a:t>7</a:t>
                      </a:r>
                      <a:endParaRPr lang="en-ID" sz="1800">
                        <a:effectLst/>
                        <a:latin typeface="Times New Roman"/>
                        <a:ea typeface="Times New Roman"/>
                      </a:endParaRPr>
                    </a:p>
                  </a:txBody>
                  <a:tcPr marL="0" marR="0" marT="0" marB="0"/>
                </a:tc>
                <a:tc>
                  <a:txBody>
                    <a:bodyPr/>
                    <a:lstStyle/>
                    <a:p>
                      <a:pPr marL="163830" marR="163830" algn="ctr">
                        <a:spcBef>
                          <a:spcPts val="270"/>
                        </a:spcBef>
                        <a:spcAft>
                          <a:spcPts val="0"/>
                        </a:spcAft>
                      </a:pPr>
                      <a:r>
                        <a:rPr lang="en-US" sz="1800">
                          <a:effectLst/>
                          <a:latin typeface="Times New Roman"/>
                          <a:ea typeface="Times New Roman"/>
                        </a:rPr>
                        <a:t>55,00 -59,99</a:t>
                      </a:r>
                      <a:endParaRPr lang="en-ID" sz="1800">
                        <a:effectLst/>
                        <a:latin typeface="Times New Roman"/>
                        <a:ea typeface="Times New Roman"/>
                      </a:endParaRPr>
                    </a:p>
                  </a:txBody>
                  <a:tcPr marL="0" marR="0" marT="0" marB="0"/>
                </a:tc>
                <a:tc>
                  <a:txBody>
                    <a:bodyPr/>
                    <a:lstStyle/>
                    <a:p>
                      <a:pPr marR="635" algn="ctr">
                        <a:spcBef>
                          <a:spcPts val="270"/>
                        </a:spcBef>
                        <a:spcAft>
                          <a:spcPts val="0"/>
                        </a:spcAft>
                      </a:pPr>
                      <a:r>
                        <a:rPr lang="en-US" sz="1800">
                          <a:effectLst/>
                          <a:latin typeface="Times New Roman"/>
                          <a:ea typeface="Times New Roman"/>
                        </a:rPr>
                        <a:t>C-</a:t>
                      </a:r>
                      <a:endParaRPr lang="en-ID" sz="1800">
                        <a:effectLst/>
                        <a:latin typeface="Times New Roman"/>
                        <a:ea typeface="Times New Roman"/>
                      </a:endParaRPr>
                    </a:p>
                  </a:txBody>
                  <a:tcPr marL="0" marR="0" marT="0" marB="0"/>
                </a:tc>
                <a:tc>
                  <a:txBody>
                    <a:bodyPr/>
                    <a:lstStyle/>
                    <a:p>
                      <a:pPr marL="196215" marR="196215" algn="ctr">
                        <a:spcBef>
                          <a:spcPts val="270"/>
                        </a:spcBef>
                        <a:spcAft>
                          <a:spcPts val="0"/>
                        </a:spcAft>
                      </a:pPr>
                      <a:r>
                        <a:rPr lang="en-US" sz="1800">
                          <a:effectLst/>
                          <a:latin typeface="Times New Roman"/>
                          <a:ea typeface="Times New Roman"/>
                        </a:rPr>
                        <a:t>Lulus</a:t>
                      </a:r>
                      <a:endParaRPr lang="en-ID" sz="1800">
                        <a:effectLst/>
                        <a:latin typeface="Times New Roman"/>
                        <a:ea typeface="Times New Roman"/>
                      </a:endParaRPr>
                    </a:p>
                  </a:txBody>
                  <a:tcPr marL="0" marR="0" marT="0" marB="0"/>
                </a:tc>
              </a:tr>
              <a:tr h="407157">
                <a:tc>
                  <a:txBody>
                    <a:bodyPr/>
                    <a:lstStyle/>
                    <a:p>
                      <a:pPr marL="1270" algn="ctr">
                        <a:spcBef>
                          <a:spcPts val="270"/>
                        </a:spcBef>
                        <a:spcAft>
                          <a:spcPts val="0"/>
                        </a:spcAft>
                      </a:pPr>
                      <a:r>
                        <a:rPr lang="en-US" sz="1800">
                          <a:effectLst/>
                          <a:latin typeface="Times New Roman"/>
                          <a:ea typeface="Times New Roman"/>
                        </a:rPr>
                        <a:t>8</a:t>
                      </a:r>
                      <a:endParaRPr lang="en-ID" sz="1800">
                        <a:effectLst/>
                        <a:latin typeface="Times New Roman"/>
                        <a:ea typeface="Times New Roman"/>
                      </a:endParaRPr>
                    </a:p>
                  </a:txBody>
                  <a:tcPr marL="0" marR="0" marT="0" marB="0"/>
                </a:tc>
                <a:tc>
                  <a:txBody>
                    <a:bodyPr/>
                    <a:lstStyle/>
                    <a:p>
                      <a:pPr marL="163830" marR="163830" algn="ctr">
                        <a:spcBef>
                          <a:spcPts val="270"/>
                        </a:spcBef>
                        <a:spcAft>
                          <a:spcPts val="0"/>
                        </a:spcAft>
                      </a:pPr>
                      <a:r>
                        <a:rPr lang="en-US" sz="1800">
                          <a:effectLst/>
                          <a:latin typeface="Times New Roman"/>
                          <a:ea typeface="Times New Roman"/>
                        </a:rPr>
                        <a:t>45,00 – 49,99</a:t>
                      </a:r>
                      <a:endParaRPr lang="en-ID" sz="1800">
                        <a:effectLst/>
                        <a:latin typeface="Times New Roman"/>
                        <a:ea typeface="Times New Roman"/>
                      </a:endParaRPr>
                    </a:p>
                  </a:txBody>
                  <a:tcPr marL="0" marR="0" marT="0" marB="0"/>
                </a:tc>
                <a:tc>
                  <a:txBody>
                    <a:bodyPr/>
                    <a:lstStyle/>
                    <a:p>
                      <a:pPr marR="635" algn="ctr">
                        <a:spcBef>
                          <a:spcPts val="270"/>
                        </a:spcBef>
                        <a:spcAft>
                          <a:spcPts val="0"/>
                        </a:spcAft>
                      </a:pPr>
                      <a:r>
                        <a:rPr lang="en-US" sz="1800">
                          <a:effectLst/>
                          <a:latin typeface="Times New Roman"/>
                          <a:ea typeface="Times New Roman"/>
                        </a:rPr>
                        <a:t>D</a:t>
                      </a:r>
                      <a:endParaRPr lang="en-ID" sz="1800">
                        <a:effectLst/>
                        <a:latin typeface="Times New Roman"/>
                        <a:ea typeface="Times New Roman"/>
                      </a:endParaRPr>
                    </a:p>
                  </a:txBody>
                  <a:tcPr marL="0" marR="0" marT="0" marB="0"/>
                </a:tc>
                <a:tc>
                  <a:txBody>
                    <a:bodyPr/>
                    <a:lstStyle/>
                    <a:p>
                      <a:pPr marL="196215" marR="196215" algn="ctr">
                        <a:spcBef>
                          <a:spcPts val="270"/>
                        </a:spcBef>
                        <a:spcAft>
                          <a:spcPts val="0"/>
                        </a:spcAft>
                      </a:pPr>
                      <a:r>
                        <a:rPr lang="en-US" sz="1800">
                          <a:effectLst/>
                          <a:latin typeface="Times New Roman"/>
                          <a:ea typeface="Times New Roman"/>
                        </a:rPr>
                        <a:t>Tidak Lulus</a:t>
                      </a:r>
                      <a:endParaRPr lang="en-ID" sz="1800">
                        <a:effectLst/>
                        <a:latin typeface="Times New Roman"/>
                        <a:ea typeface="Times New Roman"/>
                      </a:endParaRPr>
                    </a:p>
                  </a:txBody>
                  <a:tcPr marL="0" marR="0" marT="0" marB="0"/>
                </a:tc>
              </a:tr>
              <a:tr h="407157">
                <a:tc>
                  <a:txBody>
                    <a:bodyPr/>
                    <a:lstStyle/>
                    <a:p>
                      <a:pPr marL="1270" algn="ctr">
                        <a:spcBef>
                          <a:spcPts val="270"/>
                        </a:spcBef>
                        <a:spcAft>
                          <a:spcPts val="0"/>
                        </a:spcAft>
                      </a:pPr>
                      <a:r>
                        <a:rPr lang="en-US" sz="1800">
                          <a:effectLst/>
                          <a:latin typeface="Times New Roman"/>
                          <a:ea typeface="Times New Roman"/>
                        </a:rPr>
                        <a:t>9</a:t>
                      </a:r>
                      <a:endParaRPr lang="en-ID" sz="1800">
                        <a:effectLst/>
                        <a:latin typeface="Times New Roman"/>
                        <a:ea typeface="Times New Roman"/>
                      </a:endParaRPr>
                    </a:p>
                  </a:txBody>
                  <a:tcPr marL="0" marR="0" marT="0" marB="0"/>
                </a:tc>
                <a:tc>
                  <a:txBody>
                    <a:bodyPr/>
                    <a:lstStyle/>
                    <a:p>
                      <a:pPr marL="163830" marR="163830" algn="ctr">
                        <a:spcBef>
                          <a:spcPts val="270"/>
                        </a:spcBef>
                        <a:spcAft>
                          <a:spcPts val="0"/>
                        </a:spcAft>
                      </a:pPr>
                      <a:r>
                        <a:rPr lang="en-US" sz="1800">
                          <a:effectLst/>
                          <a:latin typeface="Times New Roman"/>
                          <a:ea typeface="Times New Roman"/>
                        </a:rPr>
                        <a:t>0 – 44,99</a:t>
                      </a:r>
                      <a:endParaRPr lang="en-ID" sz="1800">
                        <a:effectLst/>
                        <a:latin typeface="Times New Roman"/>
                        <a:ea typeface="Times New Roman"/>
                      </a:endParaRPr>
                    </a:p>
                  </a:txBody>
                  <a:tcPr marL="0" marR="0" marT="0" marB="0"/>
                </a:tc>
                <a:tc>
                  <a:txBody>
                    <a:bodyPr/>
                    <a:lstStyle/>
                    <a:p>
                      <a:pPr marR="635" algn="ctr">
                        <a:spcBef>
                          <a:spcPts val="270"/>
                        </a:spcBef>
                        <a:spcAft>
                          <a:spcPts val="0"/>
                        </a:spcAft>
                      </a:pPr>
                      <a:r>
                        <a:rPr lang="en-US" sz="1800">
                          <a:effectLst/>
                          <a:latin typeface="Times New Roman"/>
                          <a:ea typeface="Times New Roman"/>
                        </a:rPr>
                        <a:t>E</a:t>
                      </a:r>
                      <a:endParaRPr lang="en-ID" sz="1800">
                        <a:effectLst/>
                        <a:latin typeface="Times New Roman"/>
                        <a:ea typeface="Times New Roman"/>
                      </a:endParaRPr>
                    </a:p>
                  </a:txBody>
                  <a:tcPr marL="0" marR="0" marT="0" marB="0"/>
                </a:tc>
                <a:tc>
                  <a:txBody>
                    <a:bodyPr/>
                    <a:lstStyle/>
                    <a:p>
                      <a:pPr marL="196215" marR="196215" algn="ctr">
                        <a:spcBef>
                          <a:spcPts val="270"/>
                        </a:spcBef>
                        <a:spcAft>
                          <a:spcPts val="0"/>
                        </a:spcAft>
                      </a:pPr>
                      <a:r>
                        <a:rPr lang="en-US" sz="1800" dirty="0" err="1">
                          <a:effectLst/>
                          <a:latin typeface="Times New Roman"/>
                          <a:ea typeface="Times New Roman"/>
                        </a:rPr>
                        <a:t>Tidak</a:t>
                      </a:r>
                      <a:r>
                        <a:rPr lang="en-US" sz="1800" dirty="0">
                          <a:effectLst/>
                          <a:latin typeface="Times New Roman"/>
                          <a:ea typeface="Times New Roman"/>
                        </a:rPr>
                        <a:t> Lulus</a:t>
                      </a:r>
                      <a:endParaRPr lang="en-ID" sz="18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14956992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71500"/>
            <a:ext cx="7473560" cy="1143000"/>
          </a:xfrm>
        </p:spPr>
        <p:txBody>
          <a:bodyPr/>
          <a:lstStyle/>
          <a:p>
            <a:r>
              <a:rPr lang="en-US" sz="2400" dirty="0" smtClean="0"/>
              <a:t>MAHASISWA DAPAT DIBERIKAN NILAI APABILA TELAH MEMENUHI SYARAT</a:t>
            </a:r>
            <a:endParaRPr lang="en-US" sz="2400" dirty="0"/>
          </a:p>
        </p:txBody>
      </p:sp>
      <p:sp>
        <p:nvSpPr>
          <p:cNvPr id="3" name="Content Placeholder 2"/>
          <p:cNvSpPr>
            <a:spLocks noGrp="1"/>
          </p:cNvSpPr>
          <p:nvPr>
            <p:ph sz="quarter" idx="13"/>
          </p:nvPr>
        </p:nvSpPr>
        <p:spPr>
          <a:xfrm>
            <a:off x="1334176" y="2471474"/>
            <a:ext cx="7104864" cy="3058621"/>
          </a:xfrm>
        </p:spPr>
        <p:txBody>
          <a:bodyPr/>
          <a:lstStyle/>
          <a:p>
            <a:pPr marL="502920" lvl="0" indent="-457200">
              <a:buFont typeface="+mj-lt"/>
              <a:buAutoNum type="arabicPeriod"/>
            </a:pPr>
            <a:r>
              <a:rPr lang="en-US" dirty="0" err="1" smtClean="0">
                <a:solidFill>
                  <a:schemeClr val="tx1"/>
                </a:solidFill>
              </a:rPr>
              <a:t>Telah</a:t>
            </a:r>
            <a:r>
              <a:rPr lang="en-US" dirty="0" smtClean="0">
                <a:solidFill>
                  <a:schemeClr val="tx1"/>
                </a:solidFill>
              </a:rPr>
              <a:t> </a:t>
            </a:r>
            <a:r>
              <a:rPr lang="en-US" dirty="0" err="1">
                <a:solidFill>
                  <a:schemeClr val="tx1"/>
                </a:solidFill>
              </a:rPr>
              <a:t>menyelesaikan</a:t>
            </a:r>
            <a:r>
              <a:rPr lang="en-US" dirty="0">
                <a:solidFill>
                  <a:schemeClr val="tx1"/>
                </a:solidFill>
              </a:rPr>
              <a:t> </a:t>
            </a:r>
            <a:r>
              <a:rPr lang="en-US" dirty="0" err="1">
                <a:solidFill>
                  <a:schemeClr val="tx1"/>
                </a:solidFill>
              </a:rPr>
              <a:t>laporan</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luaran</a:t>
            </a:r>
            <a:r>
              <a:rPr lang="en-US" dirty="0">
                <a:solidFill>
                  <a:schemeClr val="tx1"/>
                </a:solidFill>
              </a:rPr>
              <a:t>. </a:t>
            </a:r>
            <a:endParaRPr lang="en-ID" dirty="0">
              <a:solidFill>
                <a:schemeClr val="tx1"/>
              </a:solidFill>
            </a:endParaRPr>
          </a:p>
          <a:p>
            <a:pPr marL="502920" lvl="0" indent="-457200">
              <a:buFont typeface="+mj-lt"/>
              <a:buAutoNum type="arabicPeriod"/>
            </a:pPr>
            <a:r>
              <a:rPr lang="en-US" dirty="0" err="1">
                <a:solidFill>
                  <a:schemeClr val="tx1"/>
                </a:solidFill>
              </a:rPr>
              <a:t>Telah</a:t>
            </a:r>
            <a:r>
              <a:rPr lang="en-US" dirty="0">
                <a:solidFill>
                  <a:schemeClr val="tx1"/>
                </a:solidFill>
              </a:rPr>
              <a:t> </a:t>
            </a:r>
            <a:r>
              <a:rPr lang="en-US" dirty="0" err="1">
                <a:solidFill>
                  <a:schemeClr val="tx1"/>
                </a:solidFill>
              </a:rPr>
              <a:t>menyerahkan</a:t>
            </a:r>
            <a:r>
              <a:rPr lang="en-US" dirty="0">
                <a:solidFill>
                  <a:schemeClr val="tx1"/>
                </a:solidFill>
              </a:rPr>
              <a:t> </a:t>
            </a:r>
            <a:r>
              <a:rPr lang="en-US" dirty="0" err="1">
                <a:solidFill>
                  <a:schemeClr val="tx1"/>
                </a:solidFill>
              </a:rPr>
              <a:t>rekapitulasi</a:t>
            </a:r>
            <a:r>
              <a:rPr lang="en-US" dirty="0">
                <a:solidFill>
                  <a:schemeClr val="tx1"/>
                </a:solidFill>
              </a:rPr>
              <a:t> </a:t>
            </a:r>
            <a:r>
              <a:rPr lang="en-US" dirty="0" err="1">
                <a:solidFill>
                  <a:schemeClr val="tx1"/>
                </a:solidFill>
              </a:rPr>
              <a:t>hasil</a:t>
            </a:r>
            <a:r>
              <a:rPr lang="en-US" dirty="0">
                <a:solidFill>
                  <a:schemeClr val="tx1"/>
                </a:solidFill>
              </a:rPr>
              <a:t> </a:t>
            </a:r>
            <a:r>
              <a:rPr lang="en-US" dirty="0" err="1">
                <a:solidFill>
                  <a:schemeClr val="tx1"/>
                </a:solidFill>
              </a:rPr>
              <a:t>kegiatan</a:t>
            </a:r>
            <a:r>
              <a:rPr lang="en-US" dirty="0">
                <a:solidFill>
                  <a:schemeClr val="tx1"/>
                </a:solidFill>
              </a:rPr>
              <a:t> KKN </a:t>
            </a:r>
            <a:endParaRPr lang="en-ID" dirty="0">
              <a:solidFill>
                <a:schemeClr val="tx1"/>
              </a:solidFill>
            </a:endParaRPr>
          </a:p>
          <a:p>
            <a:pPr marL="502920" lvl="0" indent="-457200">
              <a:buFont typeface="+mj-lt"/>
              <a:buAutoNum type="arabicPeriod"/>
            </a:pPr>
            <a:r>
              <a:rPr lang="en-US" dirty="0" err="1">
                <a:solidFill>
                  <a:schemeClr val="tx1"/>
                </a:solidFill>
              </a:rPr>
              <a:t>Tidak</a:t>
            </a:r>
            <a:r>
              <a:rPr lang="en-US" dirty="0">
                <a:solidFill>
                  <a:schemeClr val="tx1"/>
                </a:solidFill>
              </a:rPr>
              <a:t> </a:t>
            </a:r>
            <a:r>
              <a:rPr lang="en-US" dirty="0" err="1">
                <a:solidFill>
                  <a:schemeClr val="tx1"/>
                </a:solidFill>
              </a:rPr>
              <a:t>mempunyai</a:t>
            </a:r>
            <a:r>
              <a:rPr lang="en-US" dirty="0">
                <a:solidFill>
                  <a:schemeClr val="tx1"/>
                </a:solidFill>
              </a:rPr>
              <a:t> </a:t>
            </a:r>
            <a:r>
              <a:rPr lang="en-US" dirty="0" err="1">
                <a:solidFill>
                  <a:schemeClr val="tx1"/>
                </a:solidFill>
              </a:rPr>
              <a:t>tanggungan</a:t>
            </a:r>
            <a:r>
              <a:rPr lang="en-US" dirty="0">
                <a:solidFill>
                  <a:schemeClr val="tx1"/>
                </a:solidFill>
              </a:rPr>
              <a:t> program di </a:t>
            </a:r>
            <a:r>
              <a:rPr lang="en-US" dirty="0" err="1">
                <a:solidFill>
                  <a:schemeClr val="tx1"/>
                </a:solidFill>
              </a:rPr>
              <a:t>lokasi</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atau</a:t>
            </a:r>
            <a:r>
              <a:rPr lang="en-US" dirty="0">
                <a:solidFill>
                  <a:schemeClr val="tx1"/>
                </a:solidFill>
              </a:rPr>
              <a:t> </a:t>
            </a:r>
            <a:r>
              <a:rPr lang="en-US" dirty="0" err="1">
                <a:solidFill>
                  <a:schemeClr val="tx1"/>
                </a:solidFill>
              </a:rPr>
              <a:t>sasaran</a:t>
            </a:r>
            <a:r>
              <a:rPr lang="en-US" dirty="0">
                <a:solidFill>
                  <a:schemeClr val="tx1"/>
                </a:solidFill>
              </a:rPr>
              <a:t> KKN yang </a:t>
            </a:r>
            <a:r>
              <a:rPr lang="en-US" dirty="0" err="1">
                <a:solidFill>
                  <a:schemeClr val="tx1"/>
                </a:solidFill>
              </a:rPr>
              <a:t>belum</a:t>
            </a:r>
            <a:r>
              <a:rPr lang="en-US" dirty="0">
                <a:solidFill>
                  <a:schemeClr val="tx1"/>
                </a:solidFill>
              </a:rPr>
              <a:t> </a:t>
            </a:r>
            <a:r>
              <a:rPr lang="en-US" dirty="0" err="1">
                <a:solidFill>
                  <a:schemeClr val="tx1"/>
                </a:solidFill>
              </a:rPr>
              <a:t>diselesaikan</a:t>
            </a:r>
            <a:r>
              <a:rPr lang="en-US" dirty="0">
                <a:solidFill>
                  <a:schemeClr val="tx1"/>
                </a:solidFill>
              </a:rPr>
              <a:t>. </a:t>
            </a:r>
            <a:endParaRPr lang="en-ID" dirty="0">
              <a:solidFill>
                <a:schemeClr val="tx1"/>
              </a:solidFill>
            </a:endParaRPr>
          </a:p>
          <a:p>
            <a:pPr marL="502920" indent="-457200">
              <a:buFont typeface="+mj-lt"/>
              <a:buAutoNum type="arabicPeriod"/>
            </a:pPr>
            <a:endParaRPr lang="en-US" dirty="0">
              <a:solidFill>
                <a:schemeClr val="tx1"/>
              </a:solidFill>
            </a:endParaRPr>
          </a:p>
        </p:txBody>
      </p:sp>
    </p:spTree>
    <p:extLst>
      <p:ext uri="{BB962C8B-B14F-4D97-AF65-F5344CB8AC3E}">
        <p14:creationId xmlns:p14="http://schemas.microsoft.com/office/powerpoint/2010/main" val="6886882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397" y="80655"/>
            <a:ext cx="6512511" cy="1143000"/>
          </a:xfrm>
        </p:spPr>
        <p:txBody>
          <a:bodyPr/>
          <a:lstStyle/>
          <a:p>
            <a:r>
              <a:rPr lang="en-US" dirty="0" smtClean="0"/>
              <a:t>PELAPORAN DPL</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230889980"/>
              </p:ext>
            </p:extLst>
          </p:nvPr>
        </p:nvGraphicFramePr>
        <p:xfrm>
          <a:off x="122899" y="1223655"/>
          <a:ext cx="8903324" cy="5467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409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489" y="11688"/>
            <a:ext cx="6512511" cy="721147"/>
          </a:xfrm>
        </p:spPr>
        <p:txBody>
          <a:bodyPr/>
          <a:lstStyle/>
          <a:p>
            <a:r>
              <a:rPr lang="en-US" sz="3600" dirty="0" smtClean="0"/>
              <a:t>SISTEMATIKA PELAPORAN KKN MAHASISWA</a:t>
            </a:r>
            <a:endParaRPr lang="en-US" sz="3600" dirty="0"/>
          </a:p>
        </p:txBody>
      </p:sp>
      <p:sp>
        <p:nvSpPr>
          <p:cNvPr id="3" name="Content Placeholder 2"/>
          <p:cNvSpPr>
            <a:spLocks noGrp="1"/>
          </p:cNvSpPr>
          <p:nvPr>
            <p:ph sz="quarter" idx="13"/>
          </p:nvPr>
        </p:nvSpPr>
        <p:spPr>
          <a:xfrm>
            <a:off x="355041" y="731520"/>
            <a:ext cx="8575594" cy="3474720"/>
          </a:xfrm>
        </p:spPr>
        <p:txBody>
          <a:bodyPr>
            <a:noAutofit/>
          </a:bodyPr>
          <a:lstStyle/>
          <a:p>
            <a:pPr marL="45720" indent="0">
              <a:spcBef>
                <a:spcPts val="0"/>
              </a:spcBef>
              <a:spcAft>
                <a:spcPts val="0"/>
              </a:spcAft>
              <a:buNone/>
            </a:pPr>
            <a:endParaRPr lang="en-US" sz="1000" dirty="0" smtClean="0"/>
          </a:p>
          <a:p>
            <a:pPr marL="45720" indent="0">
              <a:spcBef>
                <a:spcPts val="0"/>
              </a:spcBef>
              <a:spcAft>
                <a:spcPts val="0"/>
              </a:spcAft>
              <a:buNone/>
            </a:pPr>
            <a:endParaRPr lang="en-US" sz="1000" dirty="0"/>
          </a:p>
        </p:txBody>
      </p:sp>
      <p:sp>
        <p:nvSpPr>
          <p:cNvPr id="4" name="Rectangle 3"/>
          <p:cNvSpPr/>
          <p:nvPr/>
        </p:nvSpPr>
        <p:spPr>
          <a:xfrm>
            <a:off x="696425" y="922970"/>
            <a:ext cx="7892823" cy="5755423"/>
          </a:xfrm>
          <a:prstGeom prst="rect">
            <a:avLst/>
          </a:prstGeom>
        </p:spPr>
        <p:txBody>
          <a:bodyPr wrap="square">
            <a:spAutoFit/>
          </a:bodyPr>
          <a:lstStyle/>
          <a:p>
            <a:r>
              <a:rPr lang="en-US" sz="1600" b="1" dirty="0"/>
              <a:t>LEMBAR PENGESAHAN </a:t>
            </a:r>
            <a:endParaRPr lang="en-ID" sz="1600" b="1" dirty="0"/>
          </a:p>
          <a:p>
            <a:r>
              <a:rPr lang="en-US" sz="1600" b="1" dirty="0"/>
              <a:t>DAFTAR ISI </a:t>
            </a:r>
            <a:endParaRPr lang="en-ID" sz="1600" dirty="0"/>
          </a:p>
          <a:p>
            <a:r>
              <a:rPr lang="en-US" sz="1600" b="1" dirty="0"/>
              <a:t>KATA PENGANTAR </a:t>
            </a:r>
            <a:endParaRPr lang="en-ID" sz="1600" dirty="0"/>
          </a:p>
          <a:p>
            <a:r>
              <a:rPr lang="en-US" sz="1600" b="1" dirty="0"/>
              <a:t>BAB I	PENDAHULUAN </a:t>
            </a:r>
            <a:endParaRPr lang="en-ID" sz="1600" dirty="0"/>
          </a:p>
          <a:p>
            <a:r>
              <a:rPr lang="en-US" sz="1600" dirty="0"/>
              <a:t>A.   </a:t>
            </a:r>
            <a:r>
              <a:rPr lang="en-US" sz="1600" dirty="0" err="1"/>
              <a:t>Pengertian</a:t>
            </a:r>
            <a:r>
              <a:rPr lang="en-US" sz="1600" dirty="0"/>
              <a:t> </a:t>
            </a:r>
            <a:endParaRPr lang="en-ID" sz="1600" dirty="0"/>
          </a:p>
          <a:p>
            <a:r>
              <a:rPr lang="en-US" sz="1600" dirty="0"/>
              <a:t>B.   </a:t>
            </a:r>
            <a:r>
              <a:rPr lang="en-US" sz="1600" dirty="0" err="1"/>
              <a:t>Tujuan</a:t>
            </a:r>
            <a:r>
              <a:rPr lang="en-US" sz="1600" dirty="0"/>
              <a:t> </a:t>
            </a:r>
            <a:endParaRPr lang="en-ID" sz="1600" dirty="0"/>
          </a:p>
          <a:p>
            <a:r>
              <a:rPr lang="en-US" sz="1600" dirty="0"/>
              <a:t>C.    </a:t>
            </a:r>
            <a:r>
              <a:rPr lang="en-US" sz="1600" dirty="0" err="1"/>
              <a:t>Manfaat</a:t>
            </a:r>
            <a:r>
              <a:rPr lang="en-US" sz="1600" dirty="0"/>
              <a:t> </a:t>
            </a:r>
            <a:endParaRPr lang="en-ID" sz="1600" dirty="0"/>
          </a:p>
          <a:p>
            <a:r>
              <a:rPr lang="en-US" sz="1600" dirty="0"/>
              <a:t>D.   </a:t>
            </a:r>
            <a:r>
              <a:rPr lang="en-US" sz="1600" dirty="0" err="1"/>
              <a:t>Waktu</a:t>
            </a:r>
            <a:r>
              <a:rPr lang="en-US" sz="1600" dirty="0"/>
              <a:t> </a:t>
            </a:r>
            <a:r>
              <a:rPr lang="en-US" sz="1600" dirty="0" err="1"/>
              <a:t>dan</a:t>
            </a:r>
            <a:r>
              <a:rPr lang="en-US" sz="1600" dirty="0"/>
              <a:t> </a:t>
            </a:r>
            <a:r>
              <a:rPr lang="en-US" sz="1600" dirty="0" err="1"/>
              <a:t>Tempat</a:t>
            </a:r>
            <a:r>
              <a:rPr lang="en-US" sz="1600" dirty="0"/>
              <a:t> </a:t>
            </a:r>
            <a:r>
              <a:rPr lang="en-US" sz="1600" dirty="0" err="1"/>
              <a:t>Pelaksanaan</a:t>
            </a:r>
            <a:r>
              <a:rPr lang="en-US" sz="1600" dirty="0"/>
              <a:t> </a:t>
            </a:r>
            <a:endParaRPr lang="en-ID" sz="1600" dirty="0"/>
          </a:p>
          <a:p>
            <a:r>
              <a:rPr lang="en-US" sz="1600" b="1" dirty="0"/>
              <a:t>BAB </a:t>
            </a:r>
            <a:r>
              <a:rPr lang="en-US" sz="1600" b="1" dirty="0" smtClean="0"/>
              <a:t>II KONDISI </a:t>
            </a:r>
            <a:r>
              <a:rPr lang="en-US" sz="1600" b="1" dirty="0"/>
              <a:t>WILAYAH </a:t>
            </a:r>
            <a:r>
              <a:rPr lang="en-US" sz="1600" b="1" dirty="0" smtClean="0"/>
              <a:t>KKN</a:t>
            </a:r>
            <a:endParaRPr lang="en-ID" sz="1600" b="1" dirty="0"/>
          </a:p>
          <a:p>
            <a:pPr marL="342900" indent="-342900">
              <a:buFont typeface="+mj-lt"/>
              <a:buAutoNum type="alphaUcPeriod"/>
            </a:pPr>
            <a:r>
              <a:rPr lang="en-US" sz="1600" dirty="0" err="1" smtClean="0"/>
              <a:t>Sejarah</a:t>
            </a:r>
            <a:r>
              <a:rPr lang="en-US" sz="1600" dirty="0" smtClean="0"/>
              <a:t> </a:t>
            </a:r>
            <a:r>
              <a:rPr lang="en-US" sz="1600" dirty="0" err="1"/>
              <a:t>Singkat</a:t>
            </a:r>
            <a:r>
              <a:rPr lang="en-US" sz="1600" dirty="0"/>
              <a:t> </a:t>
            </a:r>
            <a:r>
              <a:rPr lang="en-US" sz="1600" dirty="0" err="1"/>
              <a:t>Desa</a:t>
            </a:r>
            <a:r>
              <a:rPr lang="en-US" sz="1600" dirty="0"/>
              <a:t> </a:t>
            </a:r>
            <a:r>
              <a:rPr lang="en-US" sz="1600" dirty="0" err="1"/>
              <a:t>lokasi</a:t>
            </a:r>
            <a:r>
              <a:rPr lang="en-US" sz="1600" dirty="0"/>
              <a:t> </a:t>
            </a:r>
            <a:r>
              <a:rPr lang="en-US" sz="1600" dirty="0" err="1"/>
              <a:t>Kuliah</a:t>
            </a:r>
            <a:r>
              <a:rPr lang="en-US" sz="1600" dirty="0"/>
              <a:t> </a:t>
            </a:r>
            <a:r>
              <a:rPr lang="en-US" sz="1600" dirty="0" err="1"/>
              <a:t>Kerja</a:t>
            </a:r>
            <a:r>
              <a:rPr lang="en-US" sz="1600" dirty="0"/>
              <a:t> </a:t>
            </a:r>
            <a:r>
              <a:rPr lang="en-US" sz="1600" dirty="0" err="1" smtClean="0"/>
              <a:t>Nyata</a:t>
            </a:r>
            <a:endParaRPr lang="en-ID" sz="1600" dirty="0"/>
          </a:p>
          <a:p>
            <a:pPr marL="342900" indent="-342900">
              <a:buFont typeface="+mj-lt"/>
              <a:buAutoNum type="alphaUcPeriod"/>
            </a:pPr>
            <a:r>
              <a:rPr lang="en-US" sz="1600" dirty="0" err="1" smtClean="0"/>
              <a:t>Keadaan</a:t>
            </a:r>
            <a:r>
              <a:rPr lang="en-US" sz="1600" dirty="0" smtClean="0"/>
              <a:t> </a:t>
            </a:r>
            <a:r>
              <a:rPr lang="en-US" sz="1600" dirty="0" err="1"/>
              <a:t>Geografi</a:t>
            </a:r>
            <a:r>
              <a:rPr lang="en-US" sz="1600" dirty="0"/>
              <a:t>, </a:t>
            </a:r>
            <a:r>
              <a:rPr lang="en-US" sz="1600" dirty="0" err="1"/>
              <a:t>Ekonomi</a:t>
            </a:r>
            <a:r>
              <a:rPr lang="en-US" sz="1600" dirty="0"/>
              <a:t>, </a:t>
            </a:r>
            <a:r>
              <a:rPr lang="en-US" sz="1600" dirty="0" err="1"/>
              <a:t>Sosial</a:t>
            </a:r>
            <a:r>
              <a:rPr lang="en-US" sz="1600" dirty="0"/>
              <a:t>, </a:t>
            </a:r>
            <a:r>
              <a:rPr lang="en-US" sz="1600" dirty="0" err="1"/>
              <a:t>Keagamaan</a:t>
            </a:r>
            <a:r>
              <a:rPr lang="en-US" sz="1600" dirty="0"/>
              <a:t> </a:t>
            </a:r>
            <a:r>
              <a:rPr lang="en-US" sz="1600" dirty="0" err="1"/>
              <a:t>dan</a:t>
            </a:r>
            <a:r>
              <a:rPr lang="en-US" sz="1600" dirty="0"/>
              <a:t> </a:t>
            </a:r>
            <a:r>
              <a:rPr lang="en-US" sz="1600" dirty="0" err="1"/>
              <a:t>Budaya</a:t>
            </a:r>
            <a:r>
              <a:rPr lang="en-US" sz="1600" dirty="0"/>
              <a:t> </a:t>
            </a:r>
            <a:endParaRPr lang="en-ID" sz="1600" dirty="0"/>
          </a:p>
          <a:p>
            <a:pPr marL="342900" indent="-342900">
              <a:buFont typeface="+mj-lt"/>
              <a:buAutoNum type="alphaUcPeriod"/>
            </a:pPr>
            <a:r>
              <a:rPr lang="en-US" sz="1600" dirty="0" err="1" smtClean="0"/>
              <a:t>Denah</a:t>
            </a:r>
            <a:r>
              <a:rPr lang="en-US" sz="1600" dirty="0" smtClean="0"/>
              <a:t> </a:t>
            </a:r>
            <a:r>
              <a:rPr lang="en-US" sz="1600" dirty="0" err="1"/>
              <a:t>Desa</a:t>
            </a:r>
            <a:r>
              <a:rPr lang="en-US" sz="1600" dirty="0"/>
              <a:t>/</a:t>
            </a:r>
            <a:r>
              <a:rPr lang="en-US" sz="1600" dirty="0" err="1" smtClean="0"/>
              <a:t>Kec</a:t>
            </a:r>
            <a:r>
              <a:rPr lang="en-US" sz="1600" dirty="0" err="1"/>
              <a:t>A</a:t>
            </a:r>
            <a:r>
              <a:rPr lang="en-US" sz="1600" dirty="0" err="1" smtClean="0"/>
              <a:t>matan</a:t>
            </a:r>
            <a:r>
              <a:rPr lang="en-US" sz="1600" dirty="0" smtClean="0"/>
              <a:t> </a:t>
            </a:r>
            <a:endParaRPr lang="en-ID" sz="1600" dirty="0"/>
          </a:p>
          <a:p>
            <a:pPr marL="342900" lvl="0" indent="-342900">
              <a:buFont typeface="+mj-lt"/>
              <a:buAutoNum type="alphaUcPeriod"/>
            </a:pPr>
            <a:r>
              <a:rPr lang="en-US" sz="1600" dirty="0" err="1"/>
              <a:t>Peraturan</a:t>
            </a:r>
            <a:r>
              <a:rPr lang="en-US" sz="1600" dirty="0"/>
              <a:t>/Tata </a:t>
            </a:r>
            <a:r>
              <a:rPr lang="en-US" sz="1600" dirty="0" err="1"/>
              <a:t>Tertib</a:t>
            </a:r>
            <a:r>
              <a:rPr lang="en-US" sz="1600" dirty="0"/>
              <a:t> yang </a:t>
            </a:r>
            <a:r>
              <a:rPr lang="en-US" sz="1600" dirty="0" err="1"/>
              <a:t>ada</a:t>
            </a:r>
            <a:r>
              <a:rPr lang="en-US" sz="1600" dirty="0"/>
              <a:t> di </a:t>
            </a:r>
            <a:r>
              <a:rPr lang="en-US" sz="1600" dirty="0" err="1"/>
              <a:t>Desa</a:t>
            </a:r>
            <a:r>
              <a:rPr lang="en-US" sz="1600" dirty="0"/>
              <a:t> </a:t>
            </a:r>
            <a:r>
              <a:rPr lang="en-US" sz="1600" dirty="0" err="1"/>
              <a:t>dan</a:t>
            </a:r>
            <a:r>
              <a:rPr lang="en-US" sz="1600" dirty="0"/>
              <a:t> </a:t>
            </a:r>
            <a:r>
              <a:rPr lang="en-US" sz="1600" dirty="0" err="1"/>
              <a:t>Pelaksanaannya</a:t>
            </a:r>
            <a:r>
              <a:rPr lang="en-US" sz="1600" dirty="0"/>
              <a:t> </a:t>
            </a:r>
            <a:endParaRPr lang="en-ID" sz="1600" dirty="0"/>
          </a:p>
          <a:p>
            <a:pPr marL="342900" lvl="0" indent="-342900">
              <a:buFont typeface="+mj-lt"/>
              <a:buAutoNum type="alphaUcPeriod"/>
            </a:pPr>
            <a:r>
              <a:rPr lang="en-US" sz="1600" dirty="0" err="1"/>
              <a:t>Kondisi</a:t>
            </a:r>
            <a:r>
              <a:rPr lang="en-US" sz="1600" dirty="0"/>
              <a:t> </a:t>
            </a:r>
            <a:r>
              <a:rPr lang="en-US" sz="1600" dirty="0" err="1"/>
              <a:t>Lembaga</a:t>
            </a:r>
            <a:r>
              <a:rPr lang="en-US" sz="1600" dirty="0"/>
              <a:t> </a:t>
            </a:r>
            <a:r>
              <a:rPr lang="en-US" sz="1600" dirty="0" err="1"/>
              <a:t>Pengembangan</a:t>
            </a:r>
            <a:r>
              <a:rPr lang="en-US" sz="1600" dirty="0"/>
              <a:t> </a:t>
            </a:r>
            <a:r>
              <a:rPr lang="en-US" sz="1600" dirty="0" err="1"/>
              <a:t>Cabang</a:t>
            </a:r>
            <a:r>
              <a:rPr lang="en-US" sz="1600" dirty="0"/>
              <a:t> Ranting </a:t>
            </a:r>
            <a:r>
              <a:rPr lang="en-US" sz="1600" dirty="0" err="1"/>
              <a:t>Muhammadiyah</a:t>
            </a:r>
            <a:endParaRPr lang="en-ID" sz="1600" dirty="0"/>
          </a:p>
          <a:p>
            <a:r>
              <a:rPr lang="en-US" sz="1600" b="1" dirty="0"/>
              <a:t>BAB </a:t>
            </a:r>
            <a:r>
              <a:rPr lang="en-US" sz="1600" b="1" dirty="0" smtClean="0"/>
              <a:t>III PELAKSANAAN </a:t>
            </a:r>
            <a:r>
              <a:rPr lang="en-US" sz="1600" b="1" dirty="0"/>
              <a:t>KEGIATAN DAN MONEV </a:t>
            </a:r>
            <a:endParaRPr lang="en-ID" sz="1600" b="1" dirty="0"/>
          </a:p>
          <a:p>
            <a:r>
              <a:rPr lang="en-US" sz="1600" dirty="0"/>
              <a:t>A.   </a:t>
            </a:r>
            <a:r>
              <a:rPr lang="en-US" sz="1600" dirty="0" err="1"/>
              <a:t>Materi</a:t>
            </a:r>
            <a:r>
              <a:rPr lang="en-US" sz="1600" dirty="0"/>
              <a:t> </a:t>
            </a:r>
            <a:r>
              <a:rPr lang="en-US" sz="1600" dirty="0" err="1"/>
              <a:t>Kegiatan</a:t>
            </a:r>
            <a:endParaRPr lang="en-ID" sz="1600" dirty="0"/>
          </a:p>
          <a:p>
            <a:pPr marL="342900" indent="-342900">
              <a:buAutoNum type="alphaUcPeriod" startAt="2"/>
            </a:pPr>
            <a:r>
              <a:rPr lang="en-US" sz="1600" dirty="0" err="1" smtClean="0"/>
              <a:t>Peserta</a:t>
            </a:r>
            <a:r>
              <a:rPr lang="en-US" sz="1600" dirty="0" smtClean="0"/>
              <a:t> </a:t>
            </a:r>
            <a:r>
              <a:rPr lang="en-US" sz="1600" dirty="0" err="1"/>
              <a:t>Kegiatan</a:t>
            </a:r>
            <a:r>
              <a:rPr lang="en-US" sz="1600" dirty="0"/>
              <a:t> </a:t>
            </a:r>
            <a:endParaRPr lang="en-ID" sz="1600" dirty="0"/>
          </a:p>
          <a:p>
            <a:pPr marL="342900" indent="-342900">
              <a:buAutoNum type="alphaUcPeriod" startAt="2"/>
            </a:pPr>
            <a:r>
              <a:rPr lang="en-US" sz="1600" dirty="0" err="1" smtClean="0"/>
              <a:t>Hasil</a:t>
            </a:r>
            <a:r>
              <a:rPr lang="en-US" sz="1600" dirty="0" smtClean="0"/>
              <a:t> </a:t>
            </a:r>
            <a:r>
              <a:rPr lang="en-US" sz="1600" dirty="0" err="1"/>
              <a:t>dan</a:t>
            </a:r>
            <a:r>
              <a:rPr lang="en-US" sz="1600" dirty="0"/>
              <a:t> </a:t>
            </a:r>
            <a:r>
              <a:rPr lang="en-US" sz="1600" dirty="0" err="1"/>
              <a:t>Pembahasan</a:t>
            </a:r>
            <a:r>
              <a:rPr lang="en-US" sz="1600" dirty="0"/>
              <a:t> </a:t>
            </a:r>
            <a:r>
              <a:rPr lang="en-US" sz="1600" dirty="0" err="1" smtClean="0"/>
              <a:t>Kegiatan</a:t>
            </a:r>
            <a:endParaRPr lang="en-ID" sz="1600" dirty="0"/>
          </a:p>
          <a:p>
            <a:pPr marL="342900" indent="-342900">
              <a:buAutoNum type="alphaUcPeriod" startAt="2"/>
            </a:pPr>
            <a:r>
              <a:rPr lang="en-US" sz="1600" dirty="0" err="1" smtClean="0"/>
              <a:t>Bidang</a:t>
            </a:r>
            <a:r>
              <a:rPr lang="en-US" sz="1600" dirty="0" smtClean="0"/>
              <a:t> </a:t>
            </a:r>
            <a:r>
              <a:rPr lang="en-US" sz="1600" dirty="0" err="1"/>
              <a:t>Khusus</a:t>
            </a:r>
            <a:r>
              <a:rPr lang="en-US" sz="1600" dirty="0"/>
              <a:t> </a:t>
            </a:r>
            <a:r>
              <a:rPr lang="en-US" sz="1600" dirty="0" err="1"/>
              <a:t>Membantu</a:t>
            </a:r>
            <a:r>
              <a:rPr lang="en-US" sz="1600" dirty="0"/>
              <a:t> </a:t>
            </a:r>
            <a:r>
              <a:rPr lang="en-US" sz="1600" dirty="0" err="1"/>
              <a:t>Kegiatan</a:t>
            </a:r>
            <a:r>
              <a:rPr lang="en-US" sz="1600" dirty="0"/>
              <a:t> </a:t>
            </a:r>
            <a:r>
              <a:rPr lang="en-US" sz="1600" dirty="0" err="1"/>
              <a:t>Cabang</a:t>
            </a:r>
            <a:r>
              <a:rPr lang="en-US" sz="1600" dirty="0"/>
              <a:t> Ranting </a:t>
            </a:r>
            <a:r>
              <a:rPr lang="en-US" sz="1600" dirty="0" err="1"/>
              <a:t>Muhammadiyah</a:t>
            </a:r>
            <a:r>
              <a:rPr lang="en-US" sz="1600" dirty="0"/>
              <a:t> </a:t>
            </a:r>
            <a:r>
              <a:rPr lang="en-US" sz="1600" dirty="0" err="1"/>
              <a:t>Setempat</a:t>
            </a:r>
            <a:r>
              <a:rPr lang="en-US" sz="1600" dirty="0"/>
              <a:t>  </a:t>
            </a:r>
            <a:endParaRPr lang="en-ID" sz="1600" dirty="0"/>
          </a:p>
          <a:p>
            <a:r>
              <a:rPr lang="en-US" sz="1600" dirty="0"/>
              <a:t>E.  </a:t>
            </a:r>
            <a:r>
              <a:rPr lang="en-US" sz="1600" dirty="0" err="1"/>
              <a:t>Evaluasi</a:t>
            </a:r>
            <a:r>
              <a:rPr lang="en-US" sz="1600" dirty="0"/>
              <a:t> </a:t>
            </a:r>
            <a:r>
              <a:rPr lang="en-US" sz="1600" dirty="0" err="1"/>
              <a:t>Kegiatan</a:t>
            </a:r>
            <a:endParaRPr lang="en-ID" sz="1600" dirty="0"/>
          </a:p>
          <a:p>
            <a:r>
              <a:rPr lang="en-US" sz="1600" b="1" dirty="0"/>
              <a:t>BAB </a:t>
            </a:r>
            <a:r>
              <a:rPr lang="en-US" sz="1600" b="1" dirty="0" smtClean="0"/>
              <a:t>IV PENUTUP</a:t>
            </a:r>
            <a:endParaRPr lang="en-ID" sz="1600" b="1" dirty="0"/>
          </a:p>
          <a:p>
            <a:r>
              <a:rPr lang="en-US" sz="1600" dirty="0"/>
              <a:t>A.   </a:t>
            </a:r>
            <a:r>
              <a:rPr lang="en-US" sz="1600" dirty="0" err="1"/>
              <a:t>Kesimpulan</a:t>
            </a:r>
            <a:r>
              <a:rPr lang="en-US" sz="1600" dirty="0"/>
              <a:t>  </a:t>
            </a:r>
            <a:endParaRPr lang="en-ID" sz="1600" dirty="0"/>
          </a:p>
          <a:p>
            <a:r>
              <a:rPr lang="en-US" sz="1600" dirty="0"/>
              <a:t>B.   </a:t>
            </a:r>
            <a:r>
              <a:rPr lang="en-US" sz="1600" dirty="0" err="1"/>
              <a:t>Rekomendasi</a:t>
            </a:r>
            <a:r>
              <a:rPr lang="en-US" sz="1600" dirty="0"/>
              <a:t> </a:t>
            </a:r>
            <a:endParaRPr lang="en-ID" sz="1600" dirty="0"/>
          </a:p>
        </p:txBody>
      </p:sp>
    </p:spTree>
    <p:extLst>
      <p:ext uri="{BB962C8B-B14F-4D97-AF65-F5344CB8AC3E}">
        <p14:creationId xmlns:p14="http://schemas.microsoft.com/office/powerpoint/2010/main" val="6128889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141" y="341363"/>
            <a:ext cx="6512511" cy="818001"/>
          </a:xfrm>
        </p:spPr>
        <p:txBody>
          <a:bodyPr/>
          <a:lstStyle/>
          <a:p>
            <a:r>
              <a:rPr lang="en-US" sz="3600" dirty="0" smtClean="0"/>
              <a:t>SISTEMATIKA PELAPORAN PENGMAS DOSEN</a:t>
            </a:r>
            <a:endParaRPr lang="en-US" sz="3600" dirty="0"/>
          </a:p>
        </p:txBody>
      </p:sp>
      <p:sp>
        <p:nvSpPr>
          <p:cNvPr id="3" name="Content Placeholder 2"/>
          <p:cNvSpPr>
            <a:spLocks noGrp="1"/>
          </p:cNvSpPr>
          <p:nvPr>
            <p:ph sz="quarter" idx="13"/>
          </p:nvPr>
        </p:nvSpPr>
        <p:spPr>
          <a:xfrm>
            <a:off x="1165141" y="1693164"/>
            <a:ext cx="6809615" cy="4669857"/>
          </a:xfrm>
        </p:spPr>
        <p:txBody>
          <a:bodyPr>
            <a:normAutofit/>
          </a:bodyPr>
          <a:lstStyle/>
          <a:p>
            <a:pPr marL="45720" indent="0">
              <a:buNone/>
            </a:pPr>
            <a:r>
              <a:rPr lang="en-US" b="1" dirty="0">
                <a:solidFill>
                  <a:schemeClr val="tx1"/>
                </a:solidFill>
              </a:rPr>
              <a:t>DAFTAR </a:t>
            </a:r>
            <a:r>
              <a:rPr lang="en-US" b="1" dirty="0" smtClean="0">
                <a:solidFill>
                  <a:schemeClr val="tx1"/>
                </a:solidFill>
              </a:rPr>
              <a:t>ISI</a:t>
            </a:r>
            <a:endParaRPr lang="en-ID" dirty="0">
              <a:solidFill>
                <a:schemeClr val="tx1"/>
              </a:solidFill>
            </a:endParaRPr>
          </a:p>
          <a:p>
            <a:pPr marL="45720" indent="0">
              <a:buNone/>
            </a:pPr>
            <a:r>
              <a:rPr lang="en-US" b="1" dirty="0" err="1">
                <a:solidFill>
                  <a:schemeClr val="tx1"/>
                </a:solidFill>
              </a:rPr>
              <a:t>Halaman</a:t>
            </a:r>
            <a:r>
              <a:rPr lang="en-US" b="1" dirty="0">
                <a:solidFill>
                  <a:schemeClr val="tx1"/>
                </a:solidFill>
              </a:rPr>
              <a:t> </a:t>
            </a:r>
            <a:r>
              <a:rPr lang="en-US" b="1" dirty="0" err="1">
                <a:solidFill>
                  <a:schemeClr val="tx1"/>
                </a:solidFill>
              </a:rPr>
              <a:t>Judul</a:t>
            </a:r>
            <a:r>
              <a:rPr lang="en-US" b="1" dirty="0">
                <a:solidFill>
                  <a:schemeClr val="tx1"/>
                </a:solidFill>
              </a:rPr>
              <a:t> </a:t>
            </a:r>
            <a:r>
              <a:rPr lang="en-US" b="1" dirty="0" err="1">
                <a:solidFill>
                  <a:schemeClr val="tx1"/>
                </a:solidFill>
              </a:rPr>
              <a:t>Lembar</a:t>
            </a:r>
            <a:r>
              <a:rPr lang="en-US" b="1" dirty="0">
                <a:solidFill>
                  <a:schemeClr val="tx1"/>
                </a:solidFill>
              </a:rPr>
              <a:t> </a:t>
            </a:r>
            <a:r>
              <a:rPr lang="en-US" b="1" dirty="0" err="1">
                <a:solidFill>
                  <a:schemeClr val="tx1"/>
                </a:solidFill>
              </a:rPr>
              <a:t>Pengesahan</a:t>
            </a:r>
            <a:r>
              <a:rPr lang="en-US" b="1" dirty="0">
                <a:solidFill>
                  <a:schemeClr val="tx1"/>
                </a:solidFill>
              </a:rPr>
              <a:t> </a:t>
            </a:r>
            <a:r>
              <a:rPr lang="en-US" b="1" dirty="0" err="1">
                <a:solidFill>
                  <a:schemeClr val="tx1"/>
                </a:solidFill>
              </a:rPr>
              <a:t>Ringkasan</a:t>
            </a:r>
            <a:endParaRPr lang="en-ID" dirty="0">
              <a:solidFill>
                <a:schemeClr val="tx1"/>
              </a:solidFill>
            </a:endParaRPr>
          </a:p>
          <a:p>
            <a:pPr marL="45720" indent="0">
              <a:buNone/>
            </a:pPr>
            <a:r>
              <a:rPr lang="en-US" b="1" dirty="0" err="1">
                <a:solidFill>
                  <a:schemeClr val="tx1"/>
                </a:solidFill>
              </a:rPr>
              <a:t>Daftar</a:t>
            </a:r>
            <a:r>
              <a:rPr lang="en-US" b="1" dirty="0">
                <a:solidFill>
                  <a:schemeClr val="tx1"/>
                </a:solidFill>
              </a:rPr>
              <a:t> Isi</a:t>
            </a:r>
            <a:endParaRPr lang="en-ID" dirty="0">
              <a:solidFill>
                <a:schemeClr val="tx1"/>
              </a:solidFill>
            </a:endParaRPr>
          </a:p>
          <a:p>
            <a:pPr marL="45720" indent="0">
              <a:buNone/>
            </a:pPr>
            <a:r>
              <a:rPr lang="en-US" b="1" dirty="0">
                <a:solidFill>
                  <a:schemeClr val="tx1"/>
                </a:solidFill>
              </a:rPr>
              <a:t>BAB 1. PENDAHULUAN</a:t>
            </a:r>
            <a:endParaRPr lang="en-ID" dirty="0">
              <a:solidFill>
                <a:schemeClr val="tx1"/>
              </a:solidFill>
            </a:endParaRPr>
          </a:p>
          <a:p>
            <a:pPr marL="45720" indent="0">
              <a:buNone/>
            </a:pPr>
            <a:r>
              <a:rPr lang="en-US" b="1" dirty="0">
                <a:solidFill>
                  <a:schemeClr val="tx1"/>
                </a:solidFill>
              </a:rPr>
              <a:t>BAB 2. SOLUSI PERMASALAHAN </a:t>
            </a:r>
            <a:endParaRPr lang="en-US" b="1" dirty="0" smtClean="0">
              <a:solidFill>
                <a:schemeClr val="tx1"/>
              </a:solidFill>
            </a:endParaRPr>
          </a:p>
          <a:p>
            <a:pPr marL="45720" indent="0">
              <a:buNone/>
            </a:pPr>
            <a:r>
              <a:rPr lang="en-US" b="1" dirty="0" smtClean="0">
                <a:solidFill>
                  <a:schemeClr val="tx1"/>
                </a:solidFill>
              </a:rPr>
              <a:t>BAB 3</a:t>
            </a:r>
            <a:r>
              <a:rPr lang="en-US" b="1" dirty="0">
                <a:solidFill>
                  <a:schemeClr val="tx1"/>
                </a:solidFill>
              </a:rPr>
              <a:t>. METODE PELAKSANAAN </a:t>
            </a:r>
            <a:endParaRPr lang="en-US" b="1" dirty="0" smtClean="0">
              <a:solidFill>
                <a:schemeClr val="tx1"/>
              </a:solidFill>
            </a:endParaRPr>
          </a:p>
          <a:p>
            <a:pPr marL="45720" indent="0">
              <a:buNone/>
            </a:pPr>
            <a:r>
              <a:rPr lang="en-US" b="1" dirty="0" smtClean="0">
                <a:solidFill>
                  <a:schemeClr val="tx1"/>
                </a:solidFill>
              </a:rPr>
              <a:t>BAB </a:t>
            </a:r>
            <a:r>
              <a:rPr lang="en-US" b="1" dirty="0">
                <a:solidFill>
                  <a:schemeClr val="tx1"/>
                </a:solidFill>
              </a:rPr>
              <a:t>4. HASIL YANG DICAPAI </a:t>
            </a:r>
            <a:endParaRPr lang="en-US" b="1" dirty="0" smtClean="0">
              <a:solidFill>
                <a:schemeClr val="tx1"/>
              </a:solidFill>
            </a:endParaRPr>
          </a:p>
          <a:p>
            <a:pPr marL="45720" indent="0">
              <a:buNone/>
            </a:pPr>
            <a:r>
              <a:rPr lang="en-US" b="1" dirty="0" smtClean="0">
                <a:solidFill>
                  <a:schemeClr val="tx1"/>
                </a:solidFill>
              </a:rPr>
              <a:t>BAB </a:t>
            </a:r>
            <a:r>
              <a:rPr lang="en-US" b="1" dirty="0">
                <a:solidFill>
                  <a:schemeClr val="tx1"/>
                </a:solidFill>
              </a:rPr>
              <a:t>5. KESIMPULAN</a:t>
            </a:r>
            <a:endParaRPr lang="en-ID" dirty="0">
              <a:solidFill>
                <a:schemeClr val="tx1"/>
              </a:solidFill>
            </a:endParaRPr>
          </a:p>
          <a:p>
            <a:pPr marL="45720" indent="0">
              <a:buNone/>
            </a:pPr>
            <a:r>
              <a:rPr lang="en-US" b="1" dirty="0">
                <a:solidFill>
                  <a:schemeClr val="tx1"/>
                </a:solidFill>
              </a:rPr>
              <a:t>DAFTAR PUSTAKA </a:t>
            </a:r>
            <a:endParaRPr lang="en-US" b="1" dirty="0" smtClean="0">
              <a:solidFill>
                <a:schemeClr val="tx1"/>
              </a:solidFill>
            </a:endParaRPr>
          </a:p>
          <a:p>
            <a:pPr marL="45720" indent="0">
              <a:buNone/>
            </a:pPr>
            <a:r>
              <a:rPr lang="en-US" b="1" dirty="0" smtClean="0">
                <a:solidFill>
                  <a:schemeClr val="tx1"/>
                </a:solidFill>
              </a:rPr>
              <a:t>LAMPIRAN</a:t>
            </a:r>
            <a:endParaRPr lang="en-ID" dirty="0">
              <a:solidFill>
                <a:schemeClr val="tx1"/>
              </a:solidFill>
            </a:endParaRPr>
          </a:p>
          <a:p>
            <a:pPr marL="45720" indent="0">
              <a:buNone/>
            </a:pPr>
            <a:endParaRPr lang="en-US" dirty="0" smtClean="0"/>
          </a:p>
          <a:p>
            <a:pPr marL="45720" indent="0">
              <a:buNone/>
            </a:pPr>
            <a:endParaRPr lang="en-US" dirty="0" smtClean="0"/>
          </a:p>
          <a:p>
            <a:pPr marL="45720" indent="0">
              <a:buNone/>
            </a:pPr>
            <a:endParaRPr lang="en-US" dirty="0" smtClean="0"/>
          </a:p>
        </p:txBody>
      </p:sp>
    </p:spTree>
    <p:extLst>
      <p:ext uri="{BB962C8B-B14F-4D97-AF65-F5344CB8AC3E}">
        <p14:creationId xmlns:p14="http://schemas.microsoft.com/office/powerpoint/2010/main" val="3323257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567" y="111229"/>
            <a:ext cx="5602031" cy="721700"/>
          </a:xfrm>
        </p:spPr>
        <p:txBody>
          <a:bodyPr/>
          <a:lstStyle/>
          <a:p>
            <a:r>
              <a:rPr lang="en-US" sz="2800" dirty="0" smtClean="0"/>
              <a:t>PENTINGNYA MITRA </a:t>
            </a:r>
            <a:endParaRPr lang="en-US" sz="2800" dirty="0"/>
          </a:p>
        </p:txBody>
      </p:sp>
      <p:pic>
        <p:nvPicPr>
          <p:cNvPr id="4" name="Content Placeholder 3"/>
          <p:cNvPicPr>
            <a:picLocks noGrp="1" noChangeAspect="1"/>
          </p:cNvPicPr>
          <p:nvPr>
            <p:ph sz="quarter" idx="13"/>
          </p:nvPr>
        </p:nvPicPr>
        <p:blipFill>
          <a:blip r:embed="rId2"/>
          <a:srcRect l="-32076" r="-32076"/>
          <a:stretch>
            <a:fillRect/>
          </a:stretch>
        </p:blipFill>
        <p:spPr>
          <a:xfrm>
            <a:off x="205348" y="832929"/>
            <a:ext cx="8670665" cy="5898766"/>
          </a:xfrm>
        </p:spPr>
      </p:pic>
    </p:spTree>
    <p:extLst>
      <p:ext uri="{BB962C8B-B14F-4D97-AF65-F5344CB8AC3E}">
        <p14:creationId xmlns:p14="http://schemas.microsoft.com/office/powerpoint/2010/main" val="1553700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703" y="4372168"/>
            <a:ext cx="7865512" cy="1143000"/>
          </a:xfrm>
        </p:spPr>
        <p:txBody>
          <a:bodyPr/>
          <a:lstStyle/>
          <a:p>
            <a:r>
              <a:rPr lang="en-US" dirty="0" smtClean="0"/>
              <a:t>Yang </a:t>
            </a:r>
            <a:r>
              <a:rPr lang="en-US" dirty="0" err="1" smtClean="0"/>
              <a:t>Bisa</a:t>
            </a:r>
            <a:r>
              <a:rPr lang="en-US" dirty="0" smtClean="0"/>
              <a:t> </a:t>
            </a:r>
            <a:r>
              <a:rPr lang="en-US" dirty="0" err="1" smtClean="0"/>
              <a:t>Dijadikan</a:t>
            </a:r>
            <a:r>
              <a:rPr lang="en-US" dirty="0" smtClean="0"/>
              <a:t> </a:t>
            </a:r>
            <a:r>
              <a:rPr lang="en-US" dirty="0" err="1" smtClean="0"/>
              <a:t>Mitra</a:t>
            </a:r>
            <a:endParaRPr lang="en-US" dirty="0"/>
          </a:p>
        </p:txBody>
      </p:sp>
      <p:sp>
        <p:nvSpPr>
          <p:cNvPr id="3" name="Content Placeholder 2"/>
          <p:cNvSpPr>
            <a:spLocks noGrp="1"/>
          </p:cNvSpPr>
          <p:nvPr>
            <p:ph sz="quarter" idx="13"/>
          </p:nvPr>
        </p:nvSpPr>
        <p:spPr>
          <a:xfrm>
            <a:off x="1952722" y="731520"/>
            <a:ext cx="5591077" cy="3474720"/>
          </a:xfrm>
        </p:spPr>
        <p:txBody>
          <a:bodyPr/>
          <a:lstStyle/>
          <a:p>
            <a:r>
              <a:rPr lang="en-US" dirty="0" err="1" smtClean="0"/>
              <a:t>Kelompok</a:t>
            </a:r>
            <a:r>
              <a:rPr lang="en-US" dirty="0" smtClean="0"/>
              <a:t> </a:t>
            </a:r>
            <a:r>
              <a:rPr lang="en-US" dirty="0" err="1" smtClean="0"/>
              <a:t>masyarakat</a:t>
            </a:r>
            <a:r>
              <a:rPr lang="en-US" dirty="0" smtClean="0"/>
              <a:t>/ PKK/</a:t>
            </a:r>
            <a:r>
              <a:rPr lang="en-US" dirty="0" err="1" smtClean="0"/>
              <a:t>Karangtaruna</a:t>
            </a:r>
            <a:r>
              <a:rPr lang="en-US" dirty="0" smtClean="0"/>
              <a:t> </a:t>
            </a:r>
            <a:r>
              <a:rPr lang="en-US" dirty="0" err="1" smtClean="0"/>
              <a:t>dll</a:t>
            </a:r>
            <a:endParaRPr lang="en-US" dirty="0" smtClean="0"/>
          </a:p>
          <a:p>
            <a:r>
              <a:rPr lang="en-US" dirty="0" err="1" smtClean="0"/>
              <a:t>Instansi</a:t>
            </a:r>
            <a:r>
              <a:rPr lang="en-US" dirty="0" smtClean="0"/>
              <a:t> </a:t>
            </a:r>
            <a:r>
              <a:rPr lang="en-US" dirty="0" err="1" smtClean="0"/>
              <a:t>pemerintah</a:t>
            </a:r>
            <a:endParaRPr lang="en-US" dirty="0" smtClean="0"/>
          </a:p>
          <a:p>
            <a:r>
              <a:rPr lang="en-US" dirty="0" smtClean="0"/>
              <a:t>LSM</a:t>
            </a:r>
          </a:p>
          <a:p>
            <a:r>
              <a:rPr lang="en-US" dirty="0" smtClean="0"/>
              <a:t>LPCR </a:t>
            </a:r>
            <a:r>
              <a:rPr lang="en-US" dirty="0" err="1" smtClean="0"/>
              <a:t>Muhamamdiyah</a:t>
            </a:r>
            <a:r>
              <a:rPr lang="en-US" dirty="0" smtClean="0"/>
              <a:t>/</a:t>
            </a:r>
            <a:r>
              <a:rPr lang="en-US" dirty="0" err="1" smtClean="0"/>
              <a:t>aisiyah</a:t>
            </a:r>
            <a:endParaRPr lang="en-US" dirty="0"/>
          </a:p>
          <a:p>
            <a:r>
              <a:rPr lang="en-US" dirty="0" err="1" smtClean="0"/>
              <a:t>Sekolah</a:t>
            </a:r>
            <a:endParaRPr lang="en-US" dirty="0" smtClean="0"/>
          </a:p>
          <a:p>
            <a:r>
              <a:rPr lang="en-US" dirty="0" smtClean="0"/>
              <a:t>RT/RW</a:t>
            </a:r>
          </a:p>
          <a:p>
            <a:r>
              <a:rPr lang="en-US" dirty="0" err="1" smtClean="0"/>
              <a:t>Instansi</a:t>
            </a:r>
            <a:r>
              <a:rPr lang="en-US" dirty="0" smtClean="0"/>
              <a:t> Lain Yang </a:t>
            </a:r>
            <a:r>
              <a:rPr lang="en-US" dirty="0" err="1" smtClean="0"/>
              <a:t>Relevan</a:t>
            </a:r>
            <a:endParaRPr lang="en-US" dirty="0"/>
          </a:p>
        </p:txBody>
      </p:sp>
    </p:spTree>
    <p:extLst>
      <p:ext uri="{BB962C8B-B14F-4D97-AF65-F5344CB8AC3E}">
        <p14:creationId xmlns:p14="http://schemas.microsoft.com/office/powerpoint/2010/main" val="1913292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4284521"/>
            <a:ext cx="8308975" cy="784615"/>
          </a:xfrm>
        </p:spPr>
        <p:txBody>
          <a:bodyPr/>
          <a:lstStyle/>
          <a:p>
            <a:pPr algn="ctr"/>
            <a:r>
              <a:rPr lang="en-US" b="1" dirty="0" smtClean="0">
                <a:solidFill>
                  <a:srgbClr val="FF0000"/>
                </a:solidFill>
              </a:rPr>
              <a:t>DOWNLOAD di </a:t>
            </a:r>
            <a:r>
              <a:rPr lang="en-US" b="1" dirty="0" err="1" smtClean="0">
                <a:solidFill>
                  <a:srgbClr val="FF0000"/>
                </a:solidFill>
              </a:rPr>
              <a:t>kkn.umj.ac.id</a:t>
            </a:r>
            <a:endParaRPr lang="en-US" b="1" dirty="0">
              <a:solidFill>
                <a:srgbClr val="FF0000"/>
              </a:solidFill>
            </a:endParaRPr>
          </a:p>
        </p:txBody>
      </p:sp>
      <p:sp>
        <p:nvSpPr>
          <p:cNvPr id="3" name="Content Placeholder 2"/>
          <p:cNvSpPr>
            <a:spLocks noGrp="1"/>
          </p:cNvSpPr>
          <p:nvPr>
            <p:ph sz="quarter" idx="13"/>
          </p:nvPr>
        </p:nvSpPr>
        <p:spPr>
          <a:xfrm>
            <a:off x="415925" y="1122480"/>
            <a:ext cx="8308975" cy="3088124"/>
          </a:xfrm>
        </p:spPr>
        <p:txBody>
          <a:bodyPr>
            <a:noAutofit/>
          </a:bodyPr>
          <a:lstStyle/>
          <a:p>
            <a:pPr algn="ctr">
              <a:spcBef>
                <a:spcPts val="0"/>
              </a:spcBef>
            </a:pPr>
            <a:r>
              <a:rPr lang="en-US" sz="3200" b="1" dirty="0" err="1"/>
              <a:t>Panduan</a:t>
            </a:r>
            <a:r>
              <a:rPr lang="en-US" sz="3200" b="1" dirty="0"/>
              <a:t> KKN </a:t>
            </a:r>
            <a:r>
              <a:rPr lang="en-US" sz="3200" b="1" dirty="0" err="1"/>
              <a:t>berbasis</a:t>
            </a:r>
            <a:r>
              <a:rPr lang="en-US" sz="3200" b="1" dirty="0"/>
              <a:t> online</a:t>
            </a:r>
          </a:p>
          <a:p>
            <a:pPr algn="ctr">
              <a:spcBef>
                <a:spcPts val="0"/>
              </a:spcBef>
            </a:pPr>
            <a:r>
              <a:rPr lang="en-US" sz="3200" b="1" dirty="0" err="1"/>
              <a:t>Modul-modul</a:t>
            </a:r>
            <a:r>
              <a:rPr lang="en-US" sz="3200" b="1" dirty="0"/>
              <a:t> </a:t>
            </a:r>
            <a:r>
              <a:rPr lang="en-US" sz="3200" b="1" dirty="0" err="1"/>
              <a:t>pemberdayaan</a:t>
            </a:r>
            <a:endParaRPr lang="en-US" sz="3200" b="1" dirty="0"/>
          </a:p>
          <a:p>
            <a:pPr algn="ctr">
              <a:spcBef>
                <a:spcPts val="0"/>
              </a:spcBef>
            </a:pPr>
            <a:r>
              <a:rPr lang="en-US" sz="3200" b="1" dirty="0"/>
              <a:t>Format </a:t>
            </a:r>
            <a:r>
              <a:rPr lang="en-US" sz="3200" b="1" dirty="0" err="1"/>
              <a:t>laporan</a:t>
            </a:r>
            <a:endParaRPr lang="en-US" sz="3200" b="1" dirty="0"/>
          </a:p>
          <a:p>
            <a:pPr algn="ctr">
              <a:spcBef>
                <a:spcPts val="0"/>
              </a:spcBef>
            </a:pPr>
            <a:r>
              <a:rPr lang="en-US" sz="3200" b="1" dirty="0" err="1"/>
              <a:t>Panduan</a:t>
            </a:r>
            <a:r>
              <a:rPr lang="en-US" sz="3200" b="1" dirty="0"/>
              <a:t> login </a:t>
            </a:r>
            <a:r>
              <a:rPr lang="en-US" sz="3200" b="1" dirty="0" err="1"/>
              <a:t>ke</a:t>
            </a:r>
            <a:r>
              <a:rPr lang="en-US" sz="3200" b="1" dirty="0"/>
              <a:t> </a:t>
            </a:r>
            <a:r>
              <a:rPr lang="en-US" sz="3200" b="1" dirty="0" err="1"/>
              <a:t>sistem</a:t>
            </a:r>
            <a:endParaRPr lang="en-US" sz="3200" b="1" dirty="0"/>
          </a:p>
          <a:p>
            <a:pPr algn="ctr">
              <a:spcBef>
                <a:spcPts val="0"/>
              </a:spcBef>
            </a:pPr>
            <a:r>
              <a:rPr lang="en-US" sz="3200" b="1" dirty="0" err="1" smtClean="0"/>
              <a:t>Panduan</a:t>
            </a:r>
            <a:r>
              <a:rPr lang="en-US" sz="3200" b="1" dirty="0" smtClean="0"/>
              <a:t> </a:t>
            </a:r>
            <a:r>
              <a:rPr lang="en-US" sz="3200" b="1" dirty="0" err="1" smtClean="0"/>
              <a:t>pelaporan</a:t>
            </a:r>
            <a:endParaRPr lang="en-US" sz="3200" b="1" dirty="0" smtClean="0"/>
          </a:p>
        </p:txBody>
      </p:sp>
    </p:spTree>
    <p:extLst>
      <p:ext uri="{BB962C8B-B14F-4D97-AF65-F5344CB8AC3E}">
        <p14:creationId xmlns:p14="http://schemas.microsoft.com/office/powerpoint/2010/main" val="40131182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728039"/>
            <a:ext cx="8308975" cy="779072"/>
          </a:xfrm>
        </p:spPr>
        <p:txBody>
          <a:bodyPr/>
          <a:lstStyle/>
          <a:p>
            <a:r>
              <a:rPr lang="en-US" sz="4400" dirty="0" smtClean="0"/>
              <a:t>TIM SEKRETARIAT KKN BERBASIS ON-LINE</a:t>
            </a:r>
            <a:endParaRPr lang="en-US" sz="4400" dirty="0"/>
          </a:p>
        </p:txBody>
      </p:sp>
      <p:sp>
        <p:nvSpPr>
          <p:cNvPr id="3" name="Content Placeholder 2"/>
          <p:cNvSpPr>
            <a:spLocks noGrp="1"/>
          </p:cNvSpPr>
          <p:nvPr>
            <p:ph sz="quarter" idx="13"/>
          </p:nvPr>
        </p:nvSpPr>
        <p:spPr>
          <a:xfrm>
            <a:off x="860290" y="3126892"/>
            <a:ext cx="7537784" cy="2827129"/>
          </a:xfrm>
        </p:spPr>
        <p:txBody>
          <a:bodyPr>
            <a:noAutofit/>
          </a:bodyPr>
          <a:lstStyle/>
          <a:p>
            <a:pPr algn="ctr"/>
            <a:r>
              <a:rPr lang="en-US" sz="3200" dirty="0" err="1" smtClean="0"/>
              <a:t>Dosen</a:t>
            </a:r>
            <a:r>
              <a:rPr lang="en-US" sz="3200" dirty="0" smtClean="0"/>
              <a:t> </a:t>
            </a:r>
            <a:r>
              <a:rPr lang="en-US" sz="3200" dirty="0" err="1" smtClean="0"/>
              <a:t>Pendamping</a:t>
            </a:r>
            <a:r>
              <a:rPr lang="en-US" sz="3200" dirty="0" smtClean="0"/>
              <a:t> </a:t>
            </a:r>
            <a:r>
              <a:rPr lang="en-US" sz="3200" dirty="0" err="1" smtClean="0"/>
              <a:t>Lapangan</a:t>
            </a:r>
            <a:r>
              <a:rPr lang="en-US" sz="3200" dirty="0" smtClean="0"/>
              <a:t> </a:t>
            </a:r>
            <a:r>
              <a:rPr lang="en-US" sz="3200" dirty="0"/>
              <a:t>yang </a:t>
            </a:r>
            <a:r>
              <a:rPr lang="en-US" sz="3200" dirty="0" err="1"/>
              <a:t>membutuhkan</a:t>
            </a:r>
            <a:r>
              <a:rPr lang="en-US" sz="3200" dirty="0"/>
              <a:t> </a:t>
            </a:r>
            <a:r>
              <a:rPr lang="en-US" sz="3200" dirty="0" err="1"/>
              <a:t>informasi</a:t>
            </a:r>
            <a:r>
              <a:rPr lang="en-US" sz="3200" dirty="0"/>
              <a:t> </a:t>
            </a:r>
            <a:r>
              <a:rPr lang="en-US" sz="3200" dirty="0" err="1"/>
              <a:t>lebih</a:t>
            </a:r>
            <a:r>
              <a:rPr lang="en-US" sz="3200" dirty="0"/>
              <a:t> </a:t>
            </a:r>
            <a:r>
              <a:rPr lang="en-US" sz="3200" dirty="0" err="1"/>
              <a:t>lanjut</a:t>
            </a:r>
            <a:r>
              <a:rPr lang="en-US" sz="3200" dirty="0"/>
              <a:t> </a:t>
            </a:r>
            <a:r>
              <a:rPr lang="en-US" sz="3200" dirty="0" err="1"/>
              <a:t>bisa</a:t>
            </a:r>
            <a:r>
              <a:rPr lang="en-US" sz="3200" dirty="0"/>
              <a:t> </a:t>
            </a:r>
            <a:r>
              <a:rPr lang="en-US" sz="3200" dirty="0" err="1"/>
              <a:t>menghubungi</a:t>
            </a:r>
            <a:r>
              <a:rPr lang="en-US" sz="3200" dirty="0"/>
              <a:t> </a:t>
            </a:r>
            <a:r>
              <a:rPr lang="en-US" sz="3200" b="1" dirty="0">
                <a:solidFill>
                  <a:srgbClr val="FF0000"/>
                </a:solidFill>
              </a:rPr>
              <a:t>LPPM  </a:t>
            </a:r>
            <a:r>
              <a:rPr lang="en-US" sz="3200" b="1" dirty="0" err="1">
                <a:solidFill>
                  <a:srgbClr val="FF0000"/>
                </a:solidFill>
              </a:rPr>
              <a:t>melalui</a:t>
            </a:r>
            <a:r>
              <a:rPr lang="en-US" sz="3200" b="1" dirty="0">
                <a:solidFill>
                  <a:srgbClr val="FF0000"/>
                </a:solidFill>
              </a:rPr>
              <a:t> No WA : </a:t>
            </a:r>
            <a:r>
              <a:rPr lang="en-US" sz="3200" b="1" dirty="0" smtClean="0">
                <a:solidFill>
                  <a:srgbClr val="FF0000"/>
                </a:solidFill>
              </a:rPr>
              <a:t>081293123294 </a:t>
            </a:r>
            <a:r>
              <a:rPr lang="en-US" sz="3200" b="1" dirty="0" smtClean="0">
                <a:solidFill>
                  <a:schemeClr val="tx1"/>
                </a:solidFill>
              </a:rPr>
              <a:t>di jam </a:t>
            </a:r>
            <a:r>
              <a:rPr lang="en-US" sz="3200" b="1" dirty="0" err="1" smtClean="0">
                <a:solidFill>
                  <a:schemeClr val="tx1"/>
                </a:solidFill>
              </a:rPr>
              <a:t>kerja</a:t>
            </a:r>
            <a:endParaRPr lang="en-US" sz="3200" b="1" dirty="0" smtClean="0">
              <a:solidFill>
                <a:schemeClr val="tx1"/>
              </a:solidFill>
            </a:endParaRPr>
          </a:p>
          <a:p>
            <a:pPr marL="45720" indent="0" algn="ctr">
              <a:buNone/>
            </a:pPr>
            <a:endParaRPr lang="en-US" sz="3200" dirty="0" smtClean="0"/>
          </a:p>
        </p:txBody>
      </p:sp>
    </p:spTree>
    <p:extLst>
      <p:ext uri="{BB962C8B-B14F-4D97-AF65-F5344CB8AC3E}">
        <p14:creationId xmlns:p14="http://schemas.microsoft.com/office/powerpoint/2010/main" val="42372003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4846"/>
            <a:ext cx="7772400" cy="750981"/>
          </a:xfrm>
        </p:spPr>
        <p:txBody>
          <a:bodyPr>
            <a:normAutofit fontScale="90000"/>
          </a:bodyPr>
          <a:lstStyle/>
          <a:p>
            <a:pPr algn="ctr"/>
            <a:r>
              <a:rPr lang="en-US" sz="3200" dirty="0" smtClean="0"/>
              <a:t>TEMA KKN </a:t>
            </a:r>
            <a:r>
              <a:rPr lang="en-US" sz="3200" dirty="0" err="1" smtClean="0"/>
              <a:t>berbasis</a:t>
            </a:r>
            <a:r>
              <a:rPr lang="en-US" sz="3200" dirty="0" smtClean="0"/>
              <a:t> on-line, TAHUN 2020</a:t>
            </a:r>
            <a:endParaRPr lang="en-US" sz="3200" dirty="0"/>
          </a:p>
        </p:txBody>
      </p:sp>
      <p:sp>
        <p:nvSpPr>
          <p:cNvPr id="3" name="Content Placeholder 2"/>
          <p:cNvSpPr>
            <a:spLocks noGrp="1"/>
          </p:cNvSpPr>
          <p:nvPr>
            <p:ph sz="quarter" idx="13"/>
          </p:nvPr>
        </p:nvSpPr>
        <p:spPr>
          <a:xfrm>
            <a:off x="685800" y="2223136"/>
            <a:ext cx="7772400" cy="2187285"/>
          </a:xfrm>
        </p:spPr>
        <p:txBody>
          <a:bodyPr>
            <a:normAutofit fontScale="70000" lnSpcReduction="20000"/>
          </a:bodyPr>
          <a:lstStyle/>
          <a:p>
            <a:pPr marL="0" indent="0" algn="ctr">
              <a:lnSpc>
                <a:spcPct val="120000"/>
              </a:lnSpc>
              <a:spcBef>
                <a:spcPts val="200"/>
              </a:spcBef>
              <a:buNone/>
            </a:pPr>
            <a:endParaRPr lang="en-US" sz="4800" b="1" dirty="0">
              <a:solidFill>
                <a:srgbClr val="000000"/>
              </a:solidFill>
            </a:endParaRPr>
          </a:p>
          <a:p>
            <a:pPr marL="0" indent="0" algn="ctr">
              <a:lnSpc>
                <a:spcPct val="120000"/>
              </a:lnSpc>
              <a:spcBef>
                <a:spcPts val="200"/>
              </a:spcBef>
              <a:buNone/>
            </a:pPr>
            <a:r>
              <a:rPr lang="en-US" sz="4800" b="1" dirty="0" err="1" smtClean="0">
                <a:solidFill>
                  <a:srgbClr val="000000"/>
                </a:solidFill>
                <a:latin typeface="Adobe Caslon Pro Bold"/>
                <a:cs typeface="Adobe Caslon Pro Bold"/>
              </a:rPr>
              <a:t>Bersama</a:t>
            </a:r>
            <a:r>
              <a:rPr lang="en-US" sz="4800" b="1" dirty="0" smtClean="0">
                <a:solidFill>
                  <a:srgbClr val="000000"/>
                </a:solidFill>
                <a:latin typeface="Adobe Caslon Pro Bold"/>
                <a:cs typeface="Adobe Caslon Pro Bold"/>
              </a:rPr>
              <a:t> UMJ </a:t>
            </a:r>
          </a:p>
          <a:p>
            <a:pPr marL="0" indent="0" algn="ctr">
              <a:lnSpc>
                <a:spcPct val="120000"/>
              </a:lnSpc>
              <a:spcBef>
                <a:spcPts val="200"/>
              </a:spcBef>
              <a:buNone/>
            </a:pPr>
            <a:r>
              <a:rPr lang="en-US" sz="4800" b="1" dirty="0" err="1" smtClean="0">
                <a:solidFill>
                  <a:srgbClr val="000000"/>
                </a:solidFill>
                <a:latin typeface="Adobe Caslon Pro Bold"/>
                <a:cs typeface="Adobe Caslon Pro Bold"/>
              </a:rPr>
              <a:t>Bersinergi</a:t>
            </a:r>
            <a:r>
              <a:rPr lang="en-US" sz="4800" b="1" dirty="0" smtClean="0">
                <a:solidFill>
                  <a:srgbClr val="000000"/>
                </a:solidFill>
                <a:latin typeface="Adobe Caslon Pro Bold"/>
                <a:cs typeface="Adobe Caslon Pro Bold"/>
              </a:rPr>
              <a:t> </a:t>
            </a:r>
            <a:r>
              <a:rPr lang="en-US" sz="4800" b="1" dirty="0" err="1" smtClean="0">
                <a:solidFill>
                  <a:srgbClr val="000000"/>
                </a:solidFill>
                <a:latin typeface="Adobe Caslon Pro Bold"/>
                <a:cs typeface="Adobe Caslon Pro Bold"/>
              </a:rPr>
              <a:t>Memberdayakan</a:t>
            </a:r>
            <a:r>
              <a:rPr lang="en-US" sz="4800" b="1" dirty="0" smtClean="0">
                <a:solidFill>
                  <a:srgbClr val="000000"/>
                </a:solidFill>
                <a:latin typeface="Adobe Caslon Pro Bold"/>
                <a:cs typeface="Adobe Caslon Pro Bold"/>
              </a:rPr>
              <a:t> </a:t>
            </a:r>
            <a:r>
              <a:rPr lang="en-US" sz="4800" b="1" dirty="0" err="1" smtClean="0">
                <a:solidFill>
                  <a:srgbClr val="000000"/>
                </a:solidFill>
                <a:latin typeface="Adobe Caslon Pro Bold"/>
                <a:cs typeface="Adobe Caslon Pro Bold"/>
              </a:rPr>
              <a:t>Masyarakat</a:t>
            </a:r>
            <a:endParaRPr lang="en-US" sz="4800" b="1" dirty="0" smtClean="0">
              <a:solidFill>
                <a:srgbClr val="000000"/>
              </a:solidFill>
              <a:latin typeface="Adobe Caslon Pro Bold"/>
              <a:cs typeface="Adobe Caslon Pro Bold"/>
            </a:endParaRPr>
          </a:p>
          <a:p>
            <a:pPr marL="0" indent="0" algn="ctr">
              <a:lnSpc>
                <a:spcPct val="120000"/>
              </a:lnSpc>
              <a:spcBef>
                <a:spcPts val="200"/>
              </a:spcBef>
              <a:buNone/>
            </a:pPr>
            <a:endParaRPr lang="en-US" sz="4800" dirty="0" smtClean="0">
              <a:solidFill>
                <a:srgbClr val="000000"/>
              </a:solidFill>
            </a:endParaRPr>
          </a:p>
          <a:p>
            <a:pPr marL="0" indent="0" algn="ctr">
              <a:lnSpc>
                <a:spcPct val="120000"/>
              </a:lnSpc>
              <a:spcBef>
                <a:spcPts val="200"/>
              </a:spcBef>
              <a:buNone/>
            </a:pPr>
            <a:endParaRPr lang="en-US" sz="4800" dirty="0">
              <a:solidFill>
                <a:srgbClr val="000000"/>
              </a:solidFill>
            </a:endParaRPr>
          </a:p>
        </p:txBody>
      </p:sp>
    </p:spTree>
    <p:extLst>
      <p:ext uri="{BB962C8B-B14F-4D97-AF65-F5344CB8AC3E}">
        <p14:creationId xmlns:p14="http://schemas.microsoft.com/office/powerpoint/2010/main" val="3978470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456765"/>
            <a:ext cx="8308975" cy="834423"/>
          </a:xfrm>
        </p:spPr>
        <p:txBody>
          <a:bodyPr/>
          <a:lstStyle/>
          <a:p>
            <a:pPr algn="ctr"/>
            <a:r>
              <a:rPr lang="en-US" dirty="0" err="1" smtClean="0"/>
              <a:t>Lppm.umj.ac.id</a:t>
            </a:r>
            <a:r>
              <a:rPr lang="en-US" dirty="0" smtClean="0"/>
              <a:t>    </a:t>
            </a:r>
            <a:r>
              <a:rPr lang="en-US" dirty="0" err="1" smtClean="0"/>
              <a:t>dan</a:t>
            </a:r>
            <a:r>
              <a:rPr lang="en-US" dirty="0" smtClean="0"/>
              <a:t> </a:t>
            </a:r>
            <a:r>
              <a:rPr lang="en-US" dirty="0" err="1" smtClean="0"/>
              <a:t>kkn.umj.ac.id</a:t>
            </a:r>
            <a:endParaRPr lang="en-US" dirty="0"/>
          </a:p>
        </p:txBody>
      </p:sp>
      <p:pic>
        <p:nvPicPr>
          <p:cNvPr id="4" name="Content Placeholder 3"/>
          <p:cNvPicPr>
            <a:picLocks noGrp="1" noChangeAspect="1"/>
          </p:cNvPicPr>
          <p:nvPr>
            <p:ph sz="quarter" idx="13"/>
          </p:nvPr>
        </p:nvPicPr>
        <p:blipFill rotWithShape="1">
          <a:blip r:embed="rId2"/>
          <a:srcRect t="7419" b="7419"/>
          <a:stretch/>
        </p:blipFill>
        <p:spPr/>
      </p:pic>
    </p:spTree>
    <p:extLst>
      <p:ext uri="{BB962C8B-B14F-4D97-AF65-F5344CB8AC3E}">
        <p14:creationId xmlns:p14="http://schemas.microsoft.com/office/powerpoint/2010/main" val="37032317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769765"/>
            <a:ext cx="8308975" cy="687000"/>
          </a:xfrm>
        </p:spPr>
        <p:txBody>
          <a:bodyPr>
            <a:normAutofit fontScale="90000"/>
          </a:bodyPr>
          <a:lstStyle/>
          <a:p>
            <a:r>
              <a:rPr lang="en-US" dirty="0" smtClean="0"/>
              <a:t>FORMAT KEGIATAN</a:t>
            </a:r>
            <a:endParaRPr lang="en-US" dirty="0"/>
          </a:p>
        </p:txBody>
      </p:sp>
      <p:sp>
        <p:nvSpPr>
          <p:cNvPr id="3" name="Content Placeholder 2"/>
          <p:cNvSpPr>
            <a:spLocks noGrp="1"/>
          </p:cNvSpPr>
          <p:nvPr>
            <p:ph sz="quarter" idx="13"/>
          </p:nvPr>
        </p:nvSpPr>
        <p:spPr>
          <a:xfrm>
            <a:off x="415925" y="2061837"/>
            <a:ext cx="8308975" cy="3808021"/>
          </a:xfrm>
        </p:spPr>
        <p:txBody>
          <a:bodyPr>
            <a:normAutofit fontScale="92500" lnSpcReduction="10000"/>
          </a:bodyPr>
          <a:lstStyle/>
          <a:p>
            <a:pPr>
              <a:spcBef>
                <a:spcPts val="200"/>
              </a:spcBef>
            </a:pPr>
            <a:r>
              <a:rPr lang="en-US" sz="2800" dirty="0" err="1" smtClean="0"/>
              <a:t>Mahasiswa</a:t>
            </a:r>
            <a:r>
              <a:rPr lang="en-US" sz="2800" dirty="0" smtClean="0"/>
              <a:t> </a:t>
            </a:r>
            <a:r>
              <a:rPr lang="en-US" sz="2800" dirty="0" err="1" smtClean="0"/>
              <a:t>melaksanakan</a:t>
            </a:r>
            <a:r>
              <a:rPr lang="en-US" sz="2800" dirty="0" smtClean="0"/>
              <a:t> PEMBERDAYAAN MASYARAKAT </a:t>
            </a:r>
            <a:r>
              <a:rPr lang="en-US" sz="2800" dirty="0" err="1" smtClean="0"/>
              <a:t>dengan</a:t>
            </a:r>
            <a:r>
              <a:rPr lang="en-US" sz="2800" dirty="0" smtClean="0"/>
              <a:t> </a:t>
            </a:r>
            <a:r>
              <a:rPr lang="en-US" sz="2800" dirty="0" err="1" smtClean="0"/>
              <a:t>mengoptimalkan</a:t>
            </a:r>
            <a:r>
              <a:rPr lang="en-US" sz="2800" dirty="0" smtClean="0"/>
              <a:t> media </a:t>
            </a:r>
            <a:r>
              <a:rPr lang="en-US" sz="2800" dirty="0" err="1" smtClean="0"/>
              <a:t>sosial</a:t>
            </a:r>
            <a:r>
              <a:rPr lang="en-US" sz="2800" dirty="0" smtClean="0"/>
              <a:t> </a:t>
            </a:r>
            <a:r>
              <a:rPr lang="en-US" sz="2800" dirty="0" err="1" smtClean="0"/>
              <a:t>dan</a:t>
            </a:r>
            <a:r>
              <a:rPr lang="en-US" sz="2800" dirty="0" smtClean="0"/>
              <a:t> basis data yang </a:t>
            </a:r>
            <a:r>
              <a:rPr lang="en-US" sz="2800" dirty="0" err="1" smtClean="0"/>
              <a:t>bersumber</a:t>
            </a:r>
            <a:r>
              <a:rPr lang="en-US" sz="2800" dirty="0" smtClean="0"/>
              <a:t> </a:t>
            </a:r>
            <a:r>
              <a:rPr lang="en-US" sz="2800" dirty="0" err="1" smtClean="0"/>
              <a:t>dari</a:t>
            </a:r>
            <a:r>
              <a:rPr lang="en-US" sz="2800" dirty="0" smtClean="0"/>
              <a:t> </a:t>
            </a:r>
            <a:r>
              <a:rPr lang="en-US" sz="2800" dirty="0"/>
              <a:t> </a:t>
            </a:r>
            <a:r>
              <a:rPr lang="en-US" sz="2800" dirty="0" smtClean="0">
                <a:solidFill>
                  <a:srgbClr val="FF0000"/>
                </a:solidFill>
              </a:rPr>
              <a:t>MEDIA ONLINE </a:t>
            </a:r>
            <a:r>
              <a:rPr lang="en-US" sz="2800" dirty="0" err="1" smtClean="0"/>
              <a:t>atau</a:t>
            </a:r>
            <a:r>
              <a:rPr lang="en-US" sz="2800" dirty="0" smtClean="0"/>
              <a:t> </a:t>
            </a:r>
            <a:r>
              <a:rPr lang="en-US" sz="2800" dirty="0" smtClean="0">
                <a:solidFill>
                  <a:srgbClr val="FF0000"/>
                </a:solidFill>
              </a:rPr>
              <a:t>WEB RESMI PEMERINTAH</a:t>
            </a:r>
          </a:p>
          <a:p>
            <a:pPr marL="0" indent="0">
              <a:spcBef>
                <a:spcPts val="200"/>
              </a:spcBef>
              <a:buNone/>
            </a:pPr>
            <a:endParaRPr lang="en-US" sz="2800" dirty="0" smtClean="0">
              <a:solidFill>
                <a:srgbClr val="FF0000"/>
              </a:solidFill>
            </a:endParaRPr>
          </a:p>
          <a:p>
            <a:pPr>
              <a:spcBef>
                <a:spcPts val="200"/>
              </a:spcBef>
            </a:pPr>
            <a:r>
              <a:rPr lang="en-US" sz="2800" dirty="0" err="1" smtClean="0">
                <a:solidFill>
                  <a:schemeClr val="tx1"/>
                </a:solidFill>
              </a:rPr>
              <a:t>Lokasi</a:t>
            </a:r>
            <a:r>
              <a:rPr lang="en-US" sz="2800" dirty="0" smtClean="0">
                <a:solidFill>
                  <a:schemeClr val="tx1"/>
                </a:solidFill>
              </a:rPr>
              <a:t> </a:t>
            </a:r>
            <a:r>
              <a:rPr lang="en-US" sz="2800" dirty="0" err="1" smtClean="0">
                <a:solidFill>
                  <a:schemeClr val="tx1"/>
                </a:solidFill>
              </a:rPr>
              <a:t>kegiatan</a:t>
            </a:r>
            <a:r>
              <a:rPr lang="en-US" sz="2800" dirty="0" smtClean="0">
                <a:solidFill>
                  <a:schemeClr val="tx1"/>
                </a:solidFill>
              </a:rPr>
              <a:t> KKN </a:t>
            </a:r>
            <a:r>
              <a:rPr lang="en-US" sz="2800" dirty="0" err="1" smtClean="0">
                <a:solidFill>
                  <a:schemeClr val="tx1"/>
                </a:solidFill>
              </a:rPr>
              <a:t>Berbasis</a:t>
            </a:r>
            <a:r>
              <a:rPr lang="en-US" sz="2800" dirty="0" smtClean="0">
                <a:solidFill>
                  <a:schemeClr val="tx1"/>
                </a:solidFill>
              </a:rPr>
              <a:t> On-line </a:t>
            </a:r>
            <a:r>
              <a:rPr lang="en-US" sz="2800" dirty="0" err="1" smtClean="0">
                <a:solidFill>
                  <a:schemeClr val="tx1"/>
                </a:solidFill>
              </a:rPr>
              <a:t>berdasarkan</a:t>
            </a:r>
            <a:r>
              <a:rPr lang="en-US" sz="2800" dirty="0" smtClean="0">
                <a:solidFill>
                  <a:schemeClr val="tx1"/>
                </a:solidFill>
              </a:rPr>
              <a:t> </a:t>
            </a:r>
            <a:r>
              <a:rPr lang="en-US" sz="2800" dirty="0" err="1" smtClean="0">
                <a:solidFill>
                  <a:schemeClr val="tx1"/>
                </a:solidFill>
              </a:rPr>
              <a:t>pada</a:t>
            </a:r>
            <a:r>
              <a:rPr lang="en-US" sz="2800" dirty="0" smtClean="0">
                <a:solidFill>
                  <a:schemeClr val="tx1"/>
                </a:solidFill>
              </a:rPr>
              <a:t> </a:t>
            </a:r>
            <a:r>
              <a:rPr lang="en-US" sz="2800" dirty="0" err="1" smtClean="0">
                <a:solidFill>
                  <a:schemeClr val="tx1"/>
                </a:solidFill>
              </a:rPr>
              <a:t>domisili</a:t>
            </a:r>
            <a:r>
              <a:rPr lang="en-US" sz="2800" dirty="0" smtClean="0">
                <a:solidFill>
                  <a:schemeClr val="tx1"/>
                </a:solidFill>
              </a:rPr>
              <a:t> </a:t>
            </a:r>
            <a:r>
              <a:rPr lang="en-US" sz="2800" dirty="0" err="1" smtClean="0">
                <a:solidFill>
                  <a:schemeClr val="tx1"/>
                </a:solidFill>
              </a:rPr>
              <a:t>mahasiswa</a:t>
            </a:r>
            <a:r>
              <a:rPr lang="en-US" sz="2800" dirty="0" smtClean="0">
                <a:solidFill>
                  <a:schemeClr val="tx1"/>
                </a:solidFill>
              </a:rPr>
              <a:t> </a:t>
            </a:r>
            <a:r>
              <a:rPr lang="en-US" sz="2800" dirty="0" err="1" smtClean="0">
                <a:solidFill>
                  <a:schemeClr val="tx1"/>
                </a:solidFill>
              </a:rPr>
              <a:t>masing-masing</a:t>
            </a:r>
            <a:r>
              <a:rPr lang="en-US" sz="2800" dirty="0" smtClean="0">
                <a:solidFill>
                  <a:schemeClr val="tx1"/>
                </a:solidFill>
              </a:rPr>
              <a:t>, </a:t>
            </a:r>
            <a:r>
              <a:rPr lang="en-US" sz="2800" dirty="0" err="1" smtClean="0">
                <a:solidFill>
                  <a:schemeClr val="tx1"/>
                </a:solidFill>
              </a:rPr>
              <a:t>dengan</a:t>
            </a:r>
            <a:r>
              <a:rPr lang="en-US" sz="2800" dirty="0" smtClean="0">
                <a:solidFill>
                  <a:schemeClr val="tx1"/>
                </a:solidFill>
              </a:rPr>
              <a:t> </a:t>
            </a:r>
            <a:r>
              <a:rPr lang="en-US" sz="2800" dirty="0" err="1" smtClean="0">
                <a:solidFill>
                  <a:schemeClr val="tx1"/>
                </a:solidFill>
              </a:rPr>
              <a:t>mengoptimalkan</a:t>
            </a:r>
            <a:r>
              <a:rPr lang="en-US" sz="2800" dirty="0" smtClean="0">
                <a:solidFill>
                  <a:schemeClr val="tx1"/>
                </a:solidFill>
              </a:rPr>
              <a:t> media ON-LINE</a:t>
            </a:r>
          </a:p>
          <a:p>
            <a:pPr>
              <a:spcBef>
                <a:spcPts val="200"/>
              </a:spcBef>
            </a:pPr>
            <a:r>
              <a:rPr lang="en-US" sz="2800" dirty="0" smtClean="0">
                <a:solidFill>
                  <a:schemeClr val="tx1"/>
                </a:solidFill>
              </a:rPr>
              <a:t>(</a:t>
            </a:r>
            <a:r>
              <a:rPr lang="en-US" sz="2800" dirty="0" err="1" smtClean="0">
                <a:solidFill>
                  <a:schemeClr val="tx1"/>
                </a:solidFill>
              </a:rPr>
              <a:t>Menimbang</a:t>
            </a:r>
            <a:r>
              <a:rPr lang="en-US" sz="2800" dirty="0" smtClean="0">
                <a:solidFill>
                  <a:schemeClr val="tx1"/>
                </a:solidFill>
              </a:rPr>
              <a:t> PSBB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kondisi</a:t>
            </a:r>
            <a:r>
              <a:rPr lang="en-US" sz="2800" dirty="0" smtClean="0">
                <a:solidFill>
                  <a:schemeClr val="tx1"/>
                </a:solidFill>
              </a:rPr>
              <a:t> Covid-19)</a:t>
            </a:r>
            <a:endParaRPr lang="en-US" sz="2800" dirty="0">
              <a:solidFill>
                <a:schemeClr val="tx1"/>
              </a:solidFill>
            </a:endParaRPr>
          </a:p>
          <a:p>
            <a:pPr marL="0" indent="0">
              <a:spcBef>
                <a:spcPts val="200"/>
              </a:spcBef>
              <a:buNone/>
            </a:pPr>
            <a:endParaRPr lang="en-US" sz="2800" dirty="0">
              <a:solidFill>
                <a:srgbClr val="FF0000"/>
              </a:solidFill>
            </a:endParaRPr>
          </a:p>
        </p:txBody>
      </p:sp>
    </p:spTree>
    <p:extLst>
      <p:ext uri="{BB962C8B-B14F-4D97-AF65-F5344CB8AC3E}">
        <p14:creationId xmlns:p14="http://schemas.microsoft.com/office/powerpoint/2010/main" val="11850621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30471691"/>
              </p:ext>
            </p:extLst>
          </p:nvPr>
        </p:nvGraphicFramePr>
        <p:xfrm>
          <a:off x="155223" y="1260454"/>
          <a:ext cx="8819444"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616788" y="340956"/>
            <a:ext cx="7811911" cy="91949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err="1" smtClean="0"/>
              <a:t>Tugas</a:t>
            </a:r>
            <a:r>
              <a:rPr lang="en-US" sz="3600" dirty="0" smtClean="0"/>
              <a:t> </a:t>
            </a:r>
            <a:r>
              <a:rPr lang="en-US" sz="3600" dirty="0" err="1" smtClean="0"/>
              <a:t>dan</a:t>
            </a:r>
            <a:r>
              <a:rPr lang="en-US" sz="3600" dirty="0" smtClean="0"/>
              <a:t> </a:t>
            </a:r>
            <a:r>
              <a:rPr lang="en-US" sz="3600" dirty="0" err="1" smtClean="0"/>
              <a:t>Kewajiban</a:t>
            </a:r>
            <a:r>
              <a:rPr lang="en-US" sz="3600" dirty="0" smtClean="0"/>
              <a:t> DPL</a:t>
            </a:r>
            <a:endParaRPr lang="en-US" sz="3600" dirty="0"/>
          </a:p>
        </p:txBody>
      </p:sp>
    </p:spTree>
    <p:extLst>
      <p:ext uri="{BB962C8B-B14F-4D97-AF65-F5344CB8AC3E}">
        <p14:creationId xmlns:p14="http://schemas.microsoft.com/office/powerpoint/2010/main" val="3358048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663" y="327709"/>
            <a:ext cx="8534627" cy="599528"/>
          </a:xfrm>
        </p:spPr>
        <p:txBody>
          <a:bodyPr/>
          <a:lstStyle/>
          <a:p>
            <a:r>
              <a:rPr lang="en-US" sz="3200" dirty="0" err="1" smtClean="0"/>
              <a:t>Contoh</a:t>
            </a:r>
            <a:r>
              <a:rPr lang="en-US" sz="3200" dirty="0" smtClean="0"/>
              <a:t>: </a:t>
            </a:r>
            <a:r>
              <a:rPr lang="en-US" sz="3200" dirty="0" err="1" smtClean="0"/>
              <a:t>Tahapan</a:t>
            </a:r>
            <a:r>
              <a:rPr lang="en-US" sz="3200" dirty="0" smtClean="0"/>
              <a:t> </a:t>
            </a:r>
            <a:r>
              <a:rPr lang="en-US" sz="3200" dirty="0" err="1" smtClean="0"/>
              <a:t>Kegiatan</a:t>
            </a:r>
            <a:r>
              <a:rPr lang="en-US" sz="3200" dirty="0" smtClean="0"/>
              <a:t> </a:t>
            </a:r>
            <a:r>
              <a:rPr lang="en-US" sz="3200" dirty="0" err="1" smtClean="0"/>
              <a:t>Pembimbingan</a:t>
            </a:r>
            <a:endParaRPr lang="en-US" sz="32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480259400"/>
              </p:ext>
            </p:extLst>
          </p:nvPr>
        </p:nvGraphicFramePr>
        <p:xfrm>
          <a:off x="109244" y="163855"/>
          <a:ext cx="8980136" cy="6707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60057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772588"/>
            <a:ext cx="8308975" cy="707214"/>
          </a:xfrm>
        </p:spPr>
        <p:txBody>
          <a:bodyPr>
            <a:normAutofit fontScale="90000"/>
          </a:bodyPr>
          <a:lstStyle/>
          <a:p>
            <a:r>
              <a:rPr lang="en-US" dirty="0" smtClean="0"/>
              <a:t>JENIS PROGRAM KKN BERBASIS ONLINE</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145136887"/>
              </p:ext>
            </p:extLst>
          </p:nvPr>
        </p:nvGraphicFramePr>
        <p:xfrm>
          <a:off x="415925" y="2254686"/>
          <a:ext cx="8308975" cy="4237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6818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623837"/>
            <a:ext cx="8308975" cy="495836"/>
          </a:xfrm>
        </p:spPr>
        <p:txBody>
          <a:bodyPr>
            <a:normAutofit fontScale="90000"/>
          </a:bodyPr>
          <a:lstStyle/>
          <a:p>
            <a:r>
              <a:rPr lang="en-US" dirty="0" smtClean="0"/>
              <a:t>PROGRAM WAJIB KKN BERBASIS ON-LINE</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599350967"/>
              </p:ext>
            </p:extLst>
          </p:nvPr>
        </p:nvGraphicFramePr>
        <p:xfrm>
          <a:off x="415926" y="2122871"/>
          <a:ext cx="8308974" cy="4506271"/>
        </p:xfrm>
        <a:graphic>
          <a:graphicData uri="http://schemas.openxmlformats.org/drawingml/2006/table">
            <a:tbl>
              <a:tblPr firstRow="1" bandRow="1">
                <a:tableStyleId>{FABFCF23-3B69-468F-B69F-88F6DE6A72F2}</a:tableStyleId>
              </a:tblPr>
              <a:tblGrid>
                <a:gridCol w="607814"/>
                <a:gridCol w="2481737"/>
                <a:gridCol w="5219423"/>
              </a:tblGrid>
              <a:tr h="1442313">
                <a:tc>
                  <a:txBody>
                    <a:bodyPr/>
                    <a:lstStyle/>
                    <a:p>
                      <a:pPr>
                        <a:spcAft>
                          <a:spcPts val="0"/>
                        </a:spcAft>
                      </a:pPr>
                      <a:r>
                        <a:rPr lang="en-ID" sz="2000" dirty="0" smtClean="0">
                          <a:effectLst/>
                        </a:rPr>
                        <a:t>1</a:t>
                      </a:r>
                      <a:endParaRPr lang="en-ID" sz="2000" dirty="0">
                        <a:solidFill>
                          <a:srgbClr val="000000"/>
                        </a:solidFill>
                        <a:effectLst/>
                        <a:latin typeface="Cambria"/>
                        <a:ea typeface="ＭＳ 明朝"/>
                        <a:cs typeface="Times New Roman"/>
                      </a:endParaRPr>
                    </a:p>
                  </a:txBody>
                  <a:tcPr marL="68580" marR="68580" marT="0" marB="0"/>
                </a:tc>
                <a:tc>
                  <a:txBody>
                    <a:bodyPr/>
                    <a:lstStyle/>
                    <a:p>
                      <a:pPr>
                        <a:spcAft>
                          <a:spcPts val="0"/>
                        </a:spcAft>
                      </a:pPr>
                      <a:r>
                        <a:rPr lang="en-ID" sz="2000" dirty="0" smtClean="0">
                          <a:effectLst/>
                        </a:rPr>
                        <a:t>Pendampingan</a:t>
                      </a:r>
                      <a:r>
                        <a:rPr lang="en-ID" sz="2000" baseline="0" dirty="0" smtClean="0">
                          <a:effectLst/>
                        </a:rPr>
                        <a:t> IKM dan masyarakat terdampak (recovery ekonomi masyarakat terdampak)</a:t>
                      </a:r>
                      <a:endParaRPr lang="en-ID" sz="2000" dirty="0">
                        <a:solidFill>
                          <a:srgbClr val="000000"/>
                        </a:solidFill>
                        <a:effectLst/>
                        <a:latin typeface="Cambria"/>
                        <a:ea typeface="ＭＳ 明朝"/>
                        <a:cs typeface="Times New Roman"/>
                      </a:endParaRPr>
                    </a:p>
                  </a:txBody>
                  <a:tcPr marL="68580" marR="68580" marT="0" marB="0"/>
                </a:tc>
                <a:tc>
                  <a:txBody>
                    <a:bodyPr/>
                    <a:lstStyle/>
                    <a:p>
                      <a:pPr marL="342900" lvl="0" indent="-342900">
                        <a:lnSpc>
                          <a:spcPct val="100000"/>
                        </a:lnSpc>
                        <a:spcAft>
                          <a:spcPts val="0"/>
                        </a:spcAft>
                        <a:buFont typeface="Symbol"/>
                        <a:buChar char=""/>
                      </a:pPr>
                      <a:r>
                        <a:rPr lang="en-ID" sz="2000" dirty="0" smtClean="0">
                          <a:effectLst/>
                        </a:rPr>
                        <a:t>Poster, flyer, Video</a:t>
                      </a:r>
                      <a:r>
                        <a:rPr lang="en-ID" sz="2000" baseline="0" dirty="0" smtClean="0">
                          <a:effectLst/>
                        </a:rPr>
                        <a:t> tutorial pengembangan industri kreatif</a:t>
                      </a:r>
                    </a:p>
                    <a:p>
                      <a:pPr marL="342900" lvl="0" indent="-342900">
                        <a:lnSpc>
                          <a:spcPct val="100000"/>
                        </a:lnSpc>
                        <a:spcAft>
                          <a:spcPts val="0"/>
                        </a:spcAft>
                        <a:buFont typeface="Symbol"/>
                        <a:buChar char=""/>
                      </a:pPr>
                      <a:r>
                        <a:rPr lang="en-ID" sz="2000" baseline="0" dirty="0" smtClean="0">
                          <a:effectLst/>
                        </a:rPr>
                        <a:t>Pengembangan pemasaran berbasis online dalam bentuk workshop atau seminar melalui webinar</a:t>
                      </a:r>
                    </a:p>
                    <a:p>
                      <a:pPr marL="342900" lvl="0" indent="-342900">
                        <a:lnSpc>
                          <a:spcPct val="100000"/>
                        </a:lnSpc>
                        <a:spcAft>
                          <a:spcPts val="0"/>
                        </a:spcAft>
                        <a:buFont typeface="Symbol"/>
                        <a:buChar char=""/>
                      </a:pPr>
                      <a:r>
                        <a:rPr lang="en-ID" sz="2000" baseline="0" dirty="0" smtClean="0">
                          <a:effectLst/>
                        </a:rPr>
                        <a:t>Bentuk lain sesuai dengan kreativiras mahasiswa.</a:t>
                      </a:r>
                    </a:p>
                  </a:txBody>
                  <a:tcPr marL="68580" marR="68580" marT="0" marB="0"/>
                </a:tc>
              </a:tr>
              <a:tr h="995196">
                <a:tc>
                  <a:txBody>
                    <a:bodyPr/>
                    <a:lstStyle/>
                    <a:p>
                      <a:pPr>
                        <a:spcAft>
                          <a:spcPts val="0"/>
                        </a:spcAft>
                      </a:pPr>
                      <a:r>
                        <a:rPr lang="en-ID" sz="2000" dirty="0" smtClean="0">
                          <a:effectLst/>
                        </a:rPr>
                        <a:t>2</a:t>
                      </a:r>
                      <a:endParaRPr lang="en-ID" sz="2000" dirty="0">
                        <a:solidFill>
                          <a:srgbClr val="000000"/>
                        </a:solidFill>
                        <a:effectLst/>
                        <a:latin typeface="Cambria"/>
                        <a:ea typeface="ＭＳ 明朝"/>
                        <a:cs typeface="Times New Roman"/>
                      </a:endParaRPr>
                    </a:p>
                  </a:txBody>
                  <a:tcPr marL="68580" marR="68580" marT="0" marB="0"/>
                </a:tc>
                <a:tc>
                  <a:txBody>
                    <a:bodyPr/>
                    <a:lstStyle/>
                    <a:p>
                      <a:pPr>
                        <a:spcAft>
                          <a:spcPts val="0"/>
                        </a:spcAft>
                      </a:pPr>
                      <a:r>
                        <a:rPr lang="en-ID" sz="2000" dirty="0" smtClean="0">
                          <a:effectLst/>
                        </a:rPr>
                        <a:t>UMJ PEDULI</a:t>
                      </a:r>
                      <a:endParaRPr lang="en-ID" sz="2000" dirty="0">
                        <a:solidFill>
                          <a:srgbClr val="000000"/>
                        </a:solidFill>
                        <a:effectLst/>
                        <a:latin typeface="Cambria"/>
                        <a:ea typeface="ＭＳ 明朝"/>
                        <a:cs typeface="Times New Roman"/>
                      </a:endParaRPr>
                    </a:p>
                  </a:txBody>
                  <a:tcPr marL="68580" marR="68580" marT="0" marB="0"/>
                </a:tc>
                <a:tc>
                  <a:txBody>
                    <a:bodyPr/>
                    <a:lstStyle/>
                    <a:p>
                      <a:pPr marL="342900" lvl="0" indent="-342900">
                        <a:lnSpc>
                          <a:spcPct val="115000"/>
                        </a:lnSpc>
                        <a:spcAft>
                          <a:spcPts val="1000"/>
                        </a:spcAft>
                        <a:buFont typeface="Symbol"/>
                        <a:buChar char=""/>
                      </a:pPr>
                      <a:r>
                        <a:rPr lang="en-ID" sz="2000" dirty="0" smtClean="0">
                          <a:effectLst/>
                        </a:rPr>
                        <a:t>Mahasiswa memberikan bantuan SEMBAKO kepada tetangga atau lingkungan sekitar rumah yang membutuhkan</a:t>
                      </a:r>
                      <a:endParaRPr lang="en-ID" sz="2000" dirty="0">
                        <a:solidFill>
                          <a:srgbClr val="000000"/>
                        </a:solidFill>
                        <a:effectLst/>
                        <a:latin typeface="Cambria"/>
                        <a:ea typeface="ＭＳ 明朝"/>
                        <a:cs typeface="Times New Roman"/>
                      </a:endParaRPr>
                    </a:p>
                  </a:txBody>
                  <a:tcPr marL="68580" marR="68580" marT="0" marB="0"/>
                </a:tc>
              </a:tr>
              <a:tr h="970591">
                <a:tc gridSpan="3">
                  <a:txBody>
                    <a:bodyPr/>
                    <a:lstStyle/>
                    <a:p>
                      <a:pPr algn="ctr">
                        <a:spcAft>
                          <a:spcPts val="0"/>
                        </a:spcAft>
                      </a:pPr>
                      <a:r>
                        <a:rPr lang="en-ID" sz="3200" b="1" dirty="0" smtClean="0">
                          <a:solidFill>
                            <a:srgbClr val="000000"/>
                          </a:solidFill>
                          <a:effectLst/>
                          <a:latin typeface="Cambria"/>
                          <a:ea typeface="ＭＳ 明朝"/>
                          <a:cs typeface="Times New Roman"/>
                        </a:rPr>
                        <a:t>Semua kegatan WAJIB di dokumentasikan</a:t>
                      </a:r>
                      <a:endParaRPr lang="en-ID" sz="3200" b="1" dirty="0">
                        <a:solidFill>
                          <a:srgbClr val="000000"/>
                        </a:solidFill>
                        <a:effectLst/>
                        <a:latin typeface="Cambria"/>
                        <a:ea typeface="ＭＳ 明朝"/>
                        <a:cs typeface="Times New Roman"/>
                      </a:endParaRPr>
                    </a:p>
                  </a:txBody>
                  <a:tcPr marL="68580" marR="68580" marT="0" marB="0"/>
                </a:tc>
                <a:tc hMerge="1">
                  <a:txBody>
                    <a:bodyPr/>
                    <a:lstStyle/>
                    <a:p>
                      <a:pPr>
                        <a:spcAft>
                          <a:spcPts val="0"/>
                        </a:spcAft>
                      </a:pPr>
                      <a:endParaRPr lang="en-ID" sz="2000" dirty="0">
                        <a:solidFill>
                          <a:srgbClr val="000000"/>
                        </a:solidFill>
                        <a:effectLst/>
                        <a:latin typeface="Cambria"/>
                        <a:ea typeface="ＭＳ 明朝"/>
                        <a:cs typeface="Times New Roman"/>
                      </a:endParaRPr>
                    </a:p>
                  </a:txBody>
                  <a:tcPr marL="68580" marR="68580" marT="0" marB="0"/>
                </a:tc>
                <a:tc hMerge="1">
                  <a:txBody>
                    <a:bodyPr/>
                    <a:lstStyle/>
                    <a:p>
                      <a:pPr marL="342900" lvl="0" indent="-342900">
                        <a:lnSpc>
                          <a:spcPct val="115000"/>
                        </a:lnSpc>
                        <a:spcAft>
                          <a:spcPts val="1000"/>
                        </a:spcAft>
                        <a:buFont typeface="Symbol"/>
                        <a:buChar char=""/>
                      </a:pPr>
                      <a:endParaRPr lang="en-ID" sz="2000" dirty="0">
                        <a:solidFill>
                          <a:srgbClr val="000000"/>
                        </a:solidFill>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39060532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80" y="79468"/>
            <a:ext cx="8176954" cy="931253"/>
          </a:xfrm>
        </p:spPr>
        <p:txBody>
          <a:bodyPr/>
          <a:lstStyle/>
          <a:p>
            <a:r>
              <a:rPr lang="en-US" sz="3200" dirty="0" smtClean="0">
                <a:solidFill>
                  <a:srgbClr val="000000"/>
                </a:solidFill>
              </a:rPr>
              <a:t>     CONTOH: Program </a:t>
            </a:r>
            <a:r>
              <a:rPr lang="en-US" sz="3200" dirty="0" err="1" smtClean="0">
                <a:solidFill>
                  <a:srgbClr val="000000"/>
                </a:solidFill>
              </a:rPr>
              <a:t>Tambahan</a:t>
            </a:r>
            <a:r>
              <a:rPr lang="en-US" sz="3200" dirty="0" smtClean="0">
                <a:solidFill>
                  <a:srgbClr val="000000"/>
                </a:solidFill>
              </a:rPr>
              <a:t> KKN Online</a:t>
            </a:r>
            <a:endParaRPr lang="en-US" sz="3200" dirty="0">
              <a:solidFill>
                <a:srgbClr val="000000"/>
              </a:solidFill>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183093192"/>
              </p:ext>
            </p:extLst>
          </p:nvPr>
        </p:nvGraphicFramePr>
        <p:xfrm>
          <a:off x="285092" y="1089870"/>
          <a:ext cx="8604595" cy="5384825"/>
        </p:xfrm>
        <a:graphic>
          <a:graphicData uri="http://schemas.openxmlformats.org/drawingml/2006/table">
            <a:tbl>
              <a:tblPr firstRow="1" bandRow="1">
                <a:tableStyleId>{1FECB4D8-DB02-4DC6-A0A2-4F2EBAE1DC90}</a:tableStyleId>
              </a:tblPr>
              <a:tblGrid>
                <a:gridCol w="402776"/>
                <a:gridCol w="3927659"/>
                <a:gridCol w="4274160"/>
              </a:tblGrid>
              <a:tr h="201393">
                <a:tc>
                  <a:txBody>
                    <a:bodyPr/>
                    <a:lstStyle/>
                    <a:p>
                      <a:pPr algn="ctr">
                        <a:spcAft>
                          <a:spcPts val="0"/>
                        </a:spcAft>
                      </a:pPr>
                      <a:r>
                        <a:rPr lang="en-US" sz="1400">
                          <a:effectLst/>
                        </a:rPr>
                        <a:t>No</a:t>
                      </a:r>
                      <a:endParaRPr lang="en-ID" sz="1400">
                        <a:effectLst/>
                        <a:latin typeface="Cambria"/>
                        <a:ea typeface="ＭＳ 明朝"/>
                        <a:cs typeface="Times New Roman"/>
                      </a:endParaRPr>
                    </a:p>
                  </a:txBody>
                  <a:tcPr marL="68580" marR="68580" marT="0" marB="0"/>
                </a:tc>
                <a:tc>
                  <a:txBody>
                    <a:bodyPr/>
                    <a:lstStyle/>
                    <a:p>
                      <a:pPr algn="ctr">
                        <a:spcAft>
                          <a:spcPts val="0"/>
                        </a:spcAft>
                      </a:pPr>
                      <a:r>
                        <a:rPr lang="en-US" sz="1400" dirty="0">
                          <a:effectLst/>
                        </a:rPr>
                        <a:t>Program KKN </a:t>
                      </a:r>
                      <a:r>
                        <a:rPr lang="en-US" sz="1400" dirty="0" err="1">
                          <a:effectLst/>
                        </a:rPr>
                        <a:t>Berbasis</a:t>
                      </a:r>
                      <a:r>
                        <a:rPr lang="en-US" sz="1400" dirty="0">
                          <a:effectLst/>
                        </a:rPr>
                        <a:t> online</a:t>
                      </a:r>
                      <a:endParaRPr lang="en-ID" sz="1400" dirty="0">
                        <a:effectLst/>
                        <a:latin typeface="Cambria"/>
                        <a:ea typeface="ＭＳ 明朝"/>
                        <a:cs typeface="Times New Roman"/>
                      </a:endParaRPr>
                    </a:p>
                  </a:txBody>
                  <a:tcPr marL="68580" marR="68580" marT="0" marB="0"/>
                </a:tc>
                <a:tc>
                  <a:txBody>
                    <a:bodyPr/>
                    <a:lstStyle/>
                    <a:p>
                      <a:pPr algn="ctr">
                        <a:spcAft>
                          <a:spcPts val="0"/>
                        </a:spcAft>
                      </a:pPr>
                      <a:r>
                        <a:rPr lang="en-US" sz="1400" dirty="0" err="1">
                          <a:effectLst/>
                        </a:rPr>
                        <a:t>Luaran</a:t>
                      </a:r>
                      <a:r>
                        <a:rPr lang="en-US" sz="1400" dirty="0">
                          <a:effectLst/>
                        </a:rPr>
                        <a:t> </a:t>
                      </a:r>
                      <a:endParaRPr lang="en-ID" sz="1400" dirty="0">
                        <a:effectLst/>
                        <a:latin typeface="Cambria"/>
                        <a:ea typeface="ＭＳ 明朝"/>
                        <a:cs typeface="Times New Roman"/>
                      </a:endParaRPr>
                    </a:p>
                  </a:txBody>
                  <a:tcPr marL="68580" marR="68580" marT="0" marB="0"/>
                </a:tc>
              </a:tr>
              <a:tr h="694806">
                <a:tc>
                  <a:txBody>
                    <a:bodyPr/>
                    <a:lstStyle/>
                    <a:p>
                      <a:pPr>
                        <a:spcAft>
                          <a:spcPts val="0"/>
                        </a:spcAft>
                      </a:pPr>
                      <a:r>
                        <a:rPr lang="en-US" sz="1400" dirty="0">
                          <a:effectLst/>
                        </a:rPr>
                        <a:t>1</a:t>
                      </a:r>
                      <a:endParaRPr lang="en-ID" sz="1400" dirty="0">
                        <a:effectLst/>
                        <a:latin typeface="Cambria"/>
                        <a:ea typeface="ＭＳ 明朝"/>
                        <a:cs typeface="Times New Roman"/>
                      </a:endParaRPr>
                    </a:p>
                  </a:txBody>
                  <a:tcPr marL="68580" marR="68580" marT="0" marB="0"/>
                </a:tc>
                <a:tc>
                  <a:txBody>
                    <a:bodyPr/>
                    <a:lstStyle/>
                    <a:p>
                      <a:pPr>
                        <a:spcAft>
                          <a:spcPts val="0"/>
                        </a:spcAft>
                      </a:pPr>
                      <a:r>
                        <a:rPr lang="en-US" sz="1400" dirty="0" err="1">
                          <a:effectLst/>
                        </a:rPr>
                        <a:t>Kelompok</a:t>
                      </a:r>
                      <a:r>
                        <a:rPr lang="en-US" sz="1400" dirty="0">
                          <a:effectLst/>
                        </a:rPr>
                        <a:t> online </a:t>
                      </a:r>
                      <a:r>
                        <a:rPr lang="en-US" sz="1400" dirty="0" err="1">
                          <a:effectLst/>
                        </a:rPr>
                        <a:t>untuk</a:t>
                      </a:r>
                      <a:r>
                        <a:rPr lang="en-US" sz="1400" dirty="0">
                          <a:effectLst/>
                        </a:rPr>
                        <a:t> </a:t>
                      </a:r>
                      <a:r>
                        <a:rPr lang="en-US" sz="1400" dirty="0" err="1">
                          <a:effectLst/>
                        </a:rPr>
                        <a:t>diskusi</a:t>
                      </a:r>
                      <a:r>
                        <a:rPr lang="en-US" sz="1400" dirty="0">
                          <a:effectLst/>
                        </a:rPr>
                        <a:t> </a:t>
                      </a:r>
                      <a:r>
                        <a:rPr lang="en-US" sz="1400" dirty="0" err="1">
                          <a:effectLst/>
                        </a:rPr>
                        <a:t>tentang</a:t>
                      </a:r>
                      <a:r>
                        <a:rPr lang="en-US" sz="1400" dirty="0">
                          <a:effectLst/>
                        </a:rPr>
                        <a:t> </a:t>
                      </a:r>
                      <a:r>
                        <a:rPr lang="en-US" sz="1400" dirty="0" err="1">
                          <a:effectLst/>
                        </a:rPr>
                        <a:t>kesehatan</a:t>
                      </a:r>
                      <a:r>
                        <a:rPr lang="en-US" sz="1400" dirty="0">
                          <a:effectLst/>
                        </a:rPr>
                        <a:t>, </a:t>
                      </a:r>
                      <a:r>
                        <a:rPr lang="en-US" sz="1400" dirty="0" err="1">
                          <a:effectLst/>
                        </a:rPr>
                        <a:t>khususnya</a:t>
                      </a:r>
                      <a:r>
                        <a:rPr lang="en-US" sz="1400" dirty="0">
                          <a:effectLst/>
                        </a:rPr>
                        <a:t> virus corona </a:t>
                      </a:r>
                      <a:endParaRPr lang="en-ID" sz="1400" dirty="0">
                        <a:effectLst/>
                        <a:latin typeface="Cambria"/>
                        <a:ea typeface="ＭＳ 明朝"/>
                        <a:cs typeface="Times New Roman"/>
                      </a:endParaRPr>
                    </a:p>
                  </a:txBody>
                  <a:tcPr marL="68580" marR="68580" marT="0" marB="0"/>
                </a:tc>
                <a:tc>
                  <a:txBody>
                    <a:bodyPr/>
                    <a:lstStyle/>
                    <a:p>
                      <a:pPr marL="342900" lvl="0" indent="-342900">
                        <a:lnSpc>
                          <a:spcPct val="115000"/>
                        </a:lnSpc>
                        <a:spcAft>
                          <a:spcPts val="1000"/>
                        </a:spcAft>
                        <a:buFont typeface="Symbol"/>
                        <a:buChar char=""/>
                      </a:pPr>
                      <a:r>
                        <a:rPr lang="en-US" sz="1400" dirty="0" err="1">
                          <a:effectLst/>
                        </a:rPr>
                        <a:t>Grup-grup</a:t>
                      </a:r>
                      <a:r>
                        <a:rPr lang="en-US" sz="1400" dirty="0">
                          <a:effectLst/>
                        </a:rPr>
                        <a:t> </a:t>
                      </a:r>
                      <a:r>
                        <a:rPr lang="en-US" sz="1400" dirty="0" err="1">
                          <a:effectLst/>
                        </a:rPr>
                        <a:t>diskusi</a:t>
                      </a:r>
                      <a:r>
                        <a:rPr lang="en-US" sz="1400" dirty="0">
                          <a:effectLst/>
                        </a:rPr>
                        <a:t> yang </a:t>
                      </a:r>
                      <a:r>
                        <a:rPr lang="en-US" sz="1400" dirty="0" err="1">
                          <a:effectLst/>
                        </a:rPr>
                        <a:t>dipandu</a:t>
                      </a:r>
                      <a:r>
                        <a:rPr lang="en-US" sz="1400" dirty="0">
                          <a:effectLst/>
                        </a:rPr>
                        <a:t> </a:t>
                      </a:r>
                      <a:r>
                        <a:rPr lang="en-US" sz="1400" dirty="0" err="1">
                          <a:effectLst/>
                        </a:rPr>
                        <a:t>oleh</a:t>
                      </a:r>
                      <a:r>
                        <a:rPr lang="en-US" sz="1400" dirty="0">
                          <a:effectLst/>
                        </a:rPr>
                        <a:t> </a:t>
                      </a:r>
                      <a:r>
                        <a:rPr lang="en-US" sz="1400" dirty="0" err="1">
                          <a:effectLst/>
                        </a:rPr>
                        <a:t>pakar</a:t>
                      </a:r>
                      <a:r>
                        <a:rPr lang="en-US" sz="1400" dirty="0">
                          <a:effectLst/>
                        </a:rPr>
                        <a:t> </a:t>
                      </a:r>
                      <a:r>
                        <a:rPr lang="en-US" sz="1400" dirty="0" err="1">
                          <a:effectLst/>
                        </a:rPr>
                        <a:t>dari</a:t>
                      </a:r>
                      <a:r>
                        <a:rPr lang="en-US" sz="1400" dirty="0">
                          <a:effectLst/>
                        </a:rPr>
                        <a:t> </a:t>
                      </a:r>
                      <a:r>
                        <a:rPr lang="en-US" sz="1400" dirty="0" err="1">
                          <a:effectLst/>
                        </a:rPr>
                        <a:t>Fakultas</a:t>
                      </a:r>
                      <a:r>
                        <a:rPr lang="en-US" sz="1400" dirty="0">
                          <a:effectLst/>
                        </a:rPr>
                        <a:t> </a:t>
                      </a:r>
                      <a:r>
                        <a:rPr lang="en-US" sz="1400" dirty="0" err="1">
                          <a:effectLst/>
                        </a:rPr>
                        <a:t>Kedokteran</a:t>
                      </a:r>
                      <a:r>
                        <a:rPr lang="en-US" sz="1400" dirty="0">
                          <a:effectLst/>
                        </a:rPr>
                        <a:t>, </a:t>
                      </a:r>
                      <a:r>
                        <a:rPr lang="en-US" sz="1400" dirty="0" err="1">
                          <a:effectLst/>
                        </a:rPr>
                        <a:t>berita</a:t>
                      </a:r>
                      <a:r>
                        <a:rPr lang="en-US" sz="1400" dirty="0">
                          <a:effectLst/>
                        </a:rPr>
                        <a:t> </a:t>
                      </a:r>
                      <a:r>
                        <a:rPr lang="en-US" sz="1400" dirty="0" err="1">
                          <a:effectLst/>
                        </a:rPr>
                        <a:t>tentang</a:t>
                      </a:r>
                      <a:r>
                        <a:rPr lang="en-US" sz="1400" dirty="0">
                          <a:effectLst/>
                        </a:rPr>
                        <a:t> </a:t>
                      </a:r>
                      <a:r>
                        <a:rPr lang="en-US" sz="1400" dirty="0" err="1">
                          <a:effectLst/>
                        </a:rPr>
                        <a:t>hidup</a:t>
                      </a:r>
                      <a:r>
                        <a:rPr lang="en-US" sz="1400" dirty="0">
                          <a:effectLst/>
                        </a:rPr>
                        <a:t> </a:t>
                      </a:r>
                      <a:r>
                        <a:rPr lang="en-US" sz="1400" dirty="0" err="1">
                          <a:effectLst/>
                        </a:rPr>
                        <a:t>sehat</a:t>
                      </a:r>
                      <a:endParaRPr lang="en-ID" sz="1400" dirty="0">
                        <a:effectLst/>
                        <a:latin typeface="Cambria"/>
                        <a:ea typeface="ＭＳ 明朝"/>
                        <a:cs typeface="Times New Roman"/>
                      </a:endParaRPr>
                    </a:p>
                  </a:txBody>
                  <a:tcPr marL="68580" marR="68580" marT="0" marB="0"/>
                </a:tc>
              </a:tr>
              <a:tr h="463204">
                <a:tc>
                  <a:txBody>
                    <a:bodyPr/>
                    <a:lstStyle/>
                    <a:p>
                      <a:pPr>
                        <a:spcAft>
                          <a:spcPts val="0"/>
                        </a:spcAft>
                      </a:pPr>
                      <a:r>
                        <a:rPr lang="en-US" sz="1400">
                          <a:effectLst/>
                        </a:rPr>
                        <a:t>2</a:t>
                      </a:r>
                      <a:endParaRPr lang="en-ID" sz="1400">
                        <a:effectLst/>
                        <a:latin typeface="Cambria"/>
                        <a:ea typeface="ＭＳ 明朝"/>
                        <a:cs typeface="Times New Roman"/>
                      </a:endParaRPr>
                    </a:p>
                  </a:txBody>
                  <a:tcPr marL="68580" marR="68580" marT="0" marB="0"/>
                </a:tc>
                <a:tc>
                  <a:txBody>
                    <a:bodyPr/>
                    <a:lstStyle/>
                    <a:p>
                      <a:pPr>
                        <a:spcAft>
                          <a:spcPts val="0"/>
                        </a:spcAft>
                      </a:pPr>
                      <a:r>
                        <a:rPr lang="en-US" sz="1400" dirty="0" err="1">
                          <a:effectLst/>
                        </a:rPr>
                        <a:t>Membuat</a:t>
                      </a:r>
                      <a:r>
                        <a:rPr lang="en-US" sz="1400" dirty="0">
                          <a:effectLst/>
                        </a:rPr>
                        <a:t> tutorial </a:t>
                      </a:r>
                      <a:r>
                        <a:rPr lang="en-US" sz="1400" dirty="0" err="1">
                          <a:effectLst/>
                        </a:rPr>
                        <a:t>tentang</a:t>
                      </a:r>
                      <a:r>
                        <a:rPr lang="en-US" sz="1400" dirty="0">
                          <a:effectLst/>
                        </a:rPr>
                        <a:t> </a:t>
                      </a:r>
                      <a:r>
                        <a:rPr lang="en-US" sz="1400" dirty="0" err="1">
                          <a:effectLst/>
                        </a:rPr>
                        <a:t>hidup</a:t>
                      </a:r>
                      <a:r>
                        <a:rPr lang="en-US" sz="1400" dirty="0">
                          <a:effectLst/>
                        </a:rPr>
                        <a:t> </a:t>
                      </a:r>
                      <a:r>
                        <a:rPr lang="en-US" sz="1400" dirty="0" err="1">
                          <a:effectLst/>
                        </a:rPr>
                        <a:t>bersih</a:t>
                      </a:r>
                      <a:r>
                        <a:rPr lang="en-US" sz="1400" dirty="0">
                          <a:effectLst/>
                        </a:rPr>
                        <a:t> </a:t>
                      </a:r>
                      <a:r>
                        <a:rPr lang="en-US" sz="1400" dirty="0" err="1">
                          <a:effectLst/>
                        </a:rPr>
                        <a:t>dan</a:t>
                      </a:r>
                      <a:r>
                        <a:rPr lang="en-US" sz="1400" dirty="0">
                          <a:effectLst/>
                        </a:rPr>
                        <a:t> </a:t>
                      </a:r>
                      <a:r>
                        <a:rPr lang="en-US" sz="1400" dirty="0" err="1">
                          <a:effectLst/>
                        </a:rPr>
                        <a:t>pencegahan</a:t>
                      </a:r>
                      <a:r>
                        <a:rPr lang="en-US" sz="1400" dirty="0">
                          <a:effectLst/>
                        </a:rPr>
                        <a:t> </a:t>
                      </a:r>
                      <a:r>
                        <a:rPr lang="en-US" sz="1400" dirty="0" err="1">
                          <a:effectLst/>
                        </a:rPr>
                        <a:t>penyebaran</a:t>
                      </a:r>
                      <a:r>
                        <a:rPr lang="en-US" sz="1400" dirty="0">
                          <a:effectLst/>
                        </a:rPr>
                        <a:t> Covid-19</a:t>
                      </a:r>
                      <a:endParaRPr lang="en-ID" sz="1400" dirty="0">
                        <a:effectLst/>
                        <a:latin typeface="Cambria"/>
                        <a:ea typeface="ＭＳ 明朝"/>
                        <a:cs typeface="Times New Roman"/>
                      </a:endParaRPr>
                    </a:p>
                  </a:txBody>
                  <a:tcPr marL="68580" marR="68580" marT="0" marB="0"/>
                </a:tc>
                <a:tc>
                  <a:txBody>
                    <a:bodyPr/>
                    <a:lstStyle/>
                    <a:p>
                      <a:pPr marL="342900" lvl="0" indent="-342900">
                        <a:lnSpc>
                          <a:spcPct val="115000"/>
                        </a:lnSpc>
                        <a:spcAft>
                          <a:spcPts val="1000"/>
                        </a:spcAft>
                        <a:buFont typeface="Symbol"/>
                        <a:buChar char=""/>
                      </a:pPr>
                      <a:r>
                        <a:rPr lang="en-US" sz="1400">
                          <a:effectLst/>
                        </a:rPr>
                        <a:t>Video pendek , berita massa gerakan hidup sehat</a:t>
                      </a:r>
                      <a:endParaRPr lang="en-ID" sz="1400">
                        <a:effectLst/>
                        <a:latin typeface="Cambria"/>
                        <a:ea typeface="ＭＳ 明朝"/>
                        <a:cs typeface="Times New Roman"/>
                      </a:endParaRPr>
                    </a:p>
                  </a:txBody>
                  <a:tcPr marL="68580" marR="68580" marT="0" marB="0"/>
                </a:tc>
              </a:tr>
              <a:tr h="380544">
                <a:tc>
                  <a:txBody>
                    <a:bodyPr/>
                    <a:lstStyle/>
                    <a:p>
                      <a:pPr>
                        <a:spcAft>
                          <a:spcPts val="0"/>
                        </a:spcAft>
                      </a:pPr>
                      <a:r>
                        <a:rPr lang="en-US" sz="1400">
                          <a:effectLst/>
                        </a:rPr>
                        <a:t>3</a:t>
                      </a:r>
                      <a:endParaRPr lang="en-ID" sz="1400">
                        <a:effectLst/>
                        <a:latin typeface="Cambria"/>
                        <a:ea typeface="ＭＳ 明朝"/>
                        <a:cs typeface="Times New Roman"/>
                      </a:endParaRPr>
                    </a:p>
                  </a:txBody>
                  <a:tcPr marL="68580" marR="68580" marT="0" marB="0"/>
                </a:tc>
                <a:tc>
                  <a:txBody>
                    <a:bodyPr/>
                    <a:lstStyle/>
                    <a:p>
                      <a:pPr>
                        <a:spcAft>
                          <a:spcPts val="0"/>
                        </a:spcAft>
                      </a:pPr>
                      <a:r>
                        <a:rPr lang="en-US" sz="1400" dirty="0" err="1">
                          <a:effectLst/>
                        </a:rPr>
                        <a:t>Membuat</a:t>
                      </a:r>
                      <a:r>
                        <a:rPr lang="en-US" sz="1400" dirty="0">
                          <a:effectLst/>
                        </a:rPr>
                        <a:t> poster </a:t>
                      </a:r>
                      <a:r>
                        <a:rPr lang="en-US" sz="1400" dirty="0" err="1">
                          <a:effectLst/>
                        </a:rPr>
                        <a:t>gerakan</a:t>
                      </a:r>
                      <a:r>
                        <a:rPr lang="en-US" sz="1400" dirty="0">
                          <a:effectLst/>
                        </a:rPr>
                        <a:t> </a:t>
                      </a:r>
                      <a:r>
                        <a:rPr lang="en-US" sz="1400" dirty="0" err="1">
                          <a:effectLst/>
                        </a:rPr>
                        <a:t>hidup</a:t>
                      </a:r>
                      <a:r>
                        <a:rPr lang="en-US" sz="1400" dirty="0">
                          <a:effectLst/>
                        </a:rPr>
                        <a:t>  </a:t>
                      </a:r>
                      <a:r>
                        <a:rPr lang="en-US" sz="1400" dirty="0" err="1">
                          <a:effectLst/>
                        </a:rPr>
                        <a:t>sehat</a:t>
                      </a:r>
                      <a:r>
                        <a:rPr lang="en-US" sz="1400" dirty="0">
                          <a:effectLst/>
                        </a:rPr>
                        <a:t> </a:t>
                      </a:r>
                      <a:r>
                        <a:rPr lang="en-US" sz="1400" dirty="0" err="1">
                          <a:effectLst/>
                        </a:rPr>
                        <a:t>cegah</a:t>
                      </a:r>
                      <a:r>
                        <a:rPr lang="en-US" sz="1400" dirty="0">
                          <a:effectLst/>
                        </a:rPr>
                        <a:t> Covid-19</a:t>
                      </a:r>
                      <a:endParaRPr lang="en-ID" sz="1400" dirty="0">
                        <a:effectLst/>
                        <a:latin typeface="Cambria"/>
                        <a:ea typeface="ＭＳ 明朝"/>
                        <a:cs typeface="Times New Roman"/>
                      </a:endParaRPr>
                    </a:p>
                  </a:txBody>
                  <a:tcPr marL="68580" marR="68580" marT="0" marB="0"/>
                </a:tc>
                <a:tc>
                  <a:txBody>
                    <a:bodyPr/>
                    <a:lstStyle/>
                    <a:p>
                      <a:pPr marL="342900" lvl="0" indent="-342900">
                        <a:lnSpc>
                          <a:spcPct val="115000"/>
                        </a:lnSpc>
                        <a:spcAft>
                          <a:spcPts val="1000"/>
                        </a:spcAft>
                        <a:buFont typeface="Symbol"/>
                        <a:buChar char=""/>
                      </a:pPr>
                      <a:r>
                        <a:rPr lang="en-US" sz="1400">
                          <a:effectLst/>
                        </a:rPr>
                        <a:t>Poster , berita massa</a:t>
                      </a:r>
                      <a:endParaRPr lang="en-ID" sz="1400">
                        <a:effectLst/>
                        <a:latin typeface="Cambria"/>
                        <a:ea typeface="ＭＳ 明朝"/>
                        <a:cs typeface="Times New Roman"/>
                      </a:endParaRPr>
                    </a:p>
                  </a:txBody>
                  <a:tcPr marL="68580" marR="68580" marT="0" marB="0"/>
                </a:tc>
              </a:tr>
              <a:tr h="761087">
                <a:tc>
                  <a:txBody>
                    <a:bodyPr/>
                    <a:lstStyle/>
                    <a:p>
                      <a:pPr>
                        <a:spcAft>
                          <a:spcPts val="0"/>
                        </a:spcAft>
                      </a:pPr>
                      <a:r>
                        <a:rPr lang="en-US" sz="1400" dirty="0">
                          <a:effectLst/>
                        </a:rPr>
                        <a:t>4</a:t>
                      </a:r>
                      <a:endParaRPr lang="en-ID" sz="1400" dirty="0">
                        <a:effectLst/>
                        <a:latin typeface="Cambria"/>
                        <a:ea typeface="ＭＳ 明朝"/>
                        <a:cs typeface="Times New Roman"/>
                      </a:endParaRPr>
                    </a:p>
                  </a:txBody>
                  <a:tcPr marL="68580" marR="68580" marT="0" marB="0"/>
                </a:tc>
                <a:tc>
                  <a:txBody>
                    <a:bodyPr/>
                    <a:lstStyle/>
                    <a:p>
                      <a:pPr>
                        <a:spcAft>
                          <a:spcPts val="0"/>
                        </a:spcAft>
                      </a:pPr>
                      <a:r>
                        <a:rPr lang="en-US" sz="1400">
                          <a:effectLst/>
                        </a:rPr>
                        <a:t>Melalui ranting dan aisiyah bergerak membantu sekitar melalui ; gerakan sehat bagi masker. Disinfektan .</a:t>
                      </a:r>
                      <a:endParaRPr lang="en-ID" sz="1400">
                        <a:effectLst/>
                      </a:endParaRPr>
                    </a:p>
                    <a:p>
                      <a:pPr>
                        <a:spcAft>
                          <a:spcPts val="0"/>
                        </a:spcAft>
                      </a:pPr>
                      <a:r>
                        <a:rPr lang="en-US" sz="1400">
                          <a:effectLst/>
                        </a:rPr>
                        <a:t> </a:t>
                      </a:r>
                      <a:endParaRPr lang="en-ID" sz="1400">
                        <a:effectLst/>
                        <a:latin typeface="Cambria"/>
                        <a:ea typeface="ＭＳ 明朝"/>
                        <a:cs typeface="Times New Roman"/>
                      </a:endParaRPr>
                    </a:p>
                  </a:txBody>
                  <a:tcPr marL="68580" marR="68580" marT="0" marB="0"/>
                </a:tc>
                <a:tc>
                  <a:txBody>
                    <a:bodyPr/>
                    <a:lstStyle/>
                    <a:p>
                      <a:pPr marL="342900" lvl="0" indent="-342900">
                        <a:lnSpc>
                          <a:spcPct val="115000"/>
                        </a:lnSpc>
                        <a:spcAft>
                          <a:spcPts val="1000"/>
                        </a:spcAft>
                        <a:buFont typeface="Symbol"/>
                        <a:buChar char=""/>
                      </a:pPr>
                      <a:r>
                        <a:rPr lang="en-US" sz="1400" dirty="0" err="1">
                          <a:effectLst/>
                        </a:rPr>
                        <a:t>Kegiatan</a:t>
                      </a:r>
                      <a:r>
                        <a:rPr lang="en-US" sz="1400" dirty="0">
                          <a:effectLst/>
                        </a:rPr>
                        <a:t> </a:t>
                      </a:r>
                      <a:r>
                        <a:rPr lang="en-US" sz="1400" dirty="0" err="1">
                          <a:effectLst/>
                        </a:rPr>
                        <a:t>sosial</a:t>
                      </a:r>
                      <a:r>
                        <a:rPr lang="en-US" sz="1400" dirty="0">
                          <a:effectLst/>
                        </a:rPr>
                        <a:t> </a:t>
                      </a:r>
                      <a:r>
                        <a:rPr lang="en-US" sz="1400" dirty="0" err="1">
                          <a:effectLst/>
                        </a:rPr>
                        <a:t>empati</a:t>
                      </a:r>
                      <a:r>
                        <a:rPr lang="en-US" sz="1400" dirty="0">
                          <a:effectLst/>
                        </a:rPr>
                        <a:t> </a:t>
                      </a:r>
                      <a:r>
                        <a:rPr lang="en-US" sz="1400" dirty="0" err="1">
                          <a:effectLst/>
                        </a:rPr>
                        <a:t>lingkungan</a:t>
                      </a:r>
                      <a:endParaRPr lang="en-ID" sz="1400" dirty="0">
                        <a:effectLst/>
                        <a:latin typeface="Cambria"/>
                        <a:ea typeface="ＭＳ 明朝"/>
                        <a:cs typeface="Times New Roman"/>
                      </a:endParaRPr>
                    </a:p>
                  </a:txBody>
                  <a:tcPr marL="68580" marR="68580" marT="0" marB="0"/>
                </a:tc>
              </a:tr>
              <a:tr h="463204">
                <a:tc>
                  <a:txBody>
                    <a:bodyPr/>
                    <a:lstStyle/>
                    <a:p>
                      <a:pPr>
                        <a:spcAft>
                          <a:spcPts val="0"/>
                        </a:spcAft>
                      </a:pPr>
                      <a:r>
                        <a:rPr lang="en-US" sz="1400">
                          <a:effectLst/>
                        </a:rPr>
                        <a:t>5</a:t>
                      </a:r>
                      <a:endParaRPr lang="en-ID" sz="1400">
                        <a:effectLst/>
                        <a:latin typeface="Cambria"/>
                        <a:ea typeface="ＭＳ 明朝"/>
                        <a:cs typeface="Times New Roman"/>
                      </a:endParaRPr>
                    </a:p>
                  </a:txBody>
                  <a:tcPr marL="68580" marR="68580" marT="0" marB="0"/>
                </a:tc>
                <a:tc>
                  <a:txBody>
                    <a:bodyPr/>
                    <a:lstStyle/>
                    <a:p>
                      <a:pPr>
                        <a:spcAft>
                          <a:spcPts val="0"/>
                        </a:spcAft>
                      </a:pPr>
                      <a:r>
                        <a:rPr lang="en-US" sz="1400">
                          <a:effectLst/>
                        </a:rPr>
                        <a:t>Membuat sedekah sehat; mengirim makanan bagi yg membutuhkan</a:t>
                      </a:r>
                      <a:endParaRPr lang="en-ID" sz="1400">
                        <a:effectLst/>
                        <a:latin typeface="Cambria"/>
                        <a:ea typeface="ＭＳ 明朝"/>
                        <a:cs typeface="Times New Roman"/>
                      </a:endParaRPr>
                    </a:p>
                  </a:txBody>
                  <a:tcPr marL="68580" marR="68580" marT="0" marB="0"/>
                </a:tc>
                <a:tc>
                  <a:txBody>
                    <a:bodyPr/>
                    <a:lstStyle/>
                    <a:p>
                      <a:pPr marL="342900" lvl="0" indent="-342900">
                        <a:lnSpc>
                          <a:spcPct val="115000"/>
                        </a:lnSpc>
                        <a:spcAft>
                          <a:spcPts val="1000"/>
                        </a:spcAft>
                        <a:buFont typeface="Symbol"/>
                        <a:buChar char=""/>
                      </a:pPr>
                      <a:r>
                        <a:rPr lang="en-US" sz="1400" dirty="0" err="1">
                          <a:effectLst/>
                        </a:rPr>
                        <a:t>Bekerjasama</a:t>
                      </a:r>
                      <a:r>
                        <a:rPr lang="en-US" sz="1400" dirty="0">
                          <a:effectLst/>
                        </a:rPr>
                        <a:t> </a:t>
                      </a:r>
                      <a:r>
                        <a:rPr lang="en-US" sz="1400" dirty="0" err="1">
                          <a:effectLst/>
                        </a:rPr>
                        <a:t>dengan</a:t>
                      </a:r>
                      <a:r>
                        <a:rPr lang="en-US" sz="1400" dirty="0">
                          <a:effectLst/>
                        </a:rPr>
                        <a:t> </a:t>
                      </a:r>
                      <a:r>
                        <a:rPr lang="en-US" sz="1400" dirty="0" err="1">
                          <a:effectLst/>
                        </a:rPr>
                        <a:t>alat</a:t>
                      </a:r>
                      <a:r>
                        <a:rPr lang="en-US" sz="1400" dirty="0">
                          <a:effectLst/>
                        </a:rPr>
                        <a:t> </a:t>
                      </a:r>
                      <a:r>
                        <a:rPr lang="en-US" sz="1400" dirty="0" err="1">
                          <a:effectLst/>
                        </a:rPr>
                        <a:t>transportasi</a:t>
                      </a:r>
                      <a:r>
                        <a:rPr lang="en-US" sz="1400" dirty="0">
                          <a:effectLst/>
                        </a:rPr>
                        <a:t> online </a:t>
                      </a:r>
                      <a:r>
                        <a:rPr lang="en-US" sz="1400" dirty="0" err="1">
                          <a:effectLst/>
                        </a:rPr>
                        <a:t>menebar</a:t>
                      </a:r>
                      <a:r>
                        <a:rPr lang="en-US" sz="1400" dirty="0">
                          <a:effectLst/>
                        </a:rPr>
                        <a:t> </a:t>
                      </a:r>
                      <a:r>
                        <a:rPr lang="en-US" sz="1400" dirty="0" err="1">
                          <a:effectLst/>
                        </a:rPr>
                        <a:t>manfaat</a:t>
                      </a:r>
                      <a:endParaRPr lang="en-ID" sz="1400" dirty="0">
                        <a:effectLst/>
                        <a:latin typeface="Cambria"/>
                        <a:ea typeface="ＭＳ 明朝"/>
                        <a:cs typeface="Times New Roman"/>
                      </a:endParaRPr>
                    </a:p>
                  </a:txBody>
                  <a:tcPr marL="68580" marR="68580" marT="0" marB="0"/>
                </a:tc>
              </a:tr>
              <a:tr h="463204">
                <a:tc>
                  <a:txBody>
                    <a:bodyPr/>
                    <a:lstStyle/>
                    <a:p>
                      <a:pPr>
                        <a:spcAft>
                          <a:spcPts val="0"/>
                        </a:spcAft>
                      </a:pPr>
                      <a:r>
                        <a:rPr lang="en-US" sz="1400">
                          <a:effectLst/>
                        </a:rPr>
                        <a:t>6</a:t>
                      </a:r>
                      <a:endParaRPr lang="en-ID" sz="1400">
                        <a:effectLst/>
                        <a:latin typeface="Cambria"/>
                        <a:ea typeface="ＭＳ 明朝"/>
                        <a:cs typeface="Times New Roman"/>
                      </a:endParaRPr>
                    </a:p>
                  </a:txBody>
                  <a:tcPr marL="68580" marR="68580" marT="0" marB="0"/>
                </a:tc>
                <a:tc>
                  <a:txBody>
                    <a:bodyPr/>
                    <a:lstStyle/>
                    <a:p>
                      <a:pPr>
                        <a:spcAft>
                          <a:spcPts val="0"/>
                        </a:spcAft>
                      </a:pPr>
                      <a:r>
                        <a:rPr lang="en-US" sz="1400">
                          <a:effectLst/>
                        </a:rPr>
                        <a:t>Recoveri atau social healing setelah social distancing</a:t>
                      </a:r>
                      <a:endParaRPr lang="en-ID" sz="1400">
                        <a:effectLst/>
                        <a:latin typeface="Cambria"/>
                        <a:ea typeface="ＭＳ 明朝"/>
                        <a:cs typeface="Times New Roman"/>
                      </a:endParaRPr>
                    </a:p>
                  </a:txBody>
                  <a:tcPr marL="68580" marR="68580" marT="0" marB="0"/>
                </a:tc>
                <a:tc>
                  <a:txBody>
                    <a:bodyPr/>
                    <a:lstStyle/>
                    <a:p>
                      <a:pPr marL="342900" lvl="0" indent="-342900">
                        <a:lnSpc>
                          <a:spcPct val="115000"/>
                        </a:lnSpc>
                        <a:spcAft>
                          <a:spcPts val="1000"/>
                        </a:spcAft>
                        <a:buFont typeface="Symbol"/>
                        <a:buChar char=""/>
                      </a:pPr>
                      <a:r>
                        <a:rPr lang="en-US" sz="1400">
                          <a:effectLst/>
                        </a:rPr>
                        <a:t>Video dan tutorial membebaskan rasa trauma terhadap virus Covis-19</a:t>
                      </a:r>
                      <a:endParaRPr lang="en-ID" sz="1400">
                        <a:effectLst/>
                        <a:latin typeface="Cambria"/>
                        <a:ea typeface="ＭＳ 明朝"/>
                        <a:cs typeface="Times New Roman"/>
                      </a:endParaRPr>
                    </a:p>
                  </a:txBody>
                  <a:tcPr marL="68580" marR="68580" marT="0" marB="0"/>
                </a:tc>
              </a:tr>
              <a:tr h="561010">
                <a:tc>
                  <a:txBody>
                    <a:bodyPr/>
                    <a:lstStyle/>
                    <a:p>
                      <a:pPr>
                        <a:spcAft>
                          <a:spcPts val="0"/>
                        </a:spcAft>
                      </a:pPr>
                      <a:r>
                        <a:rPr lang="en-US" sz="1400">
                          <a:effectLst/>
                        </a:rPr>
                        <a:t>7</a:t>
                      </a:r>
                      <a:endParaRPr lang="en-ID" sz="1400">
                        <a:effectLst/>
                        <a:latin typeface="Cambria"/>
                        <a:ea typeface="ＭＳ 明朝"/>
                        <a:cs typeface="Times New Roman"/>
                      </a:endParaRPr>
                    </a:p>
                  </a:txBody>
                  <a:tcPr marL="68580" marR="68580" marT="0" marB="0"/>
                </a:tc>
                <a:tc>
                  <a:txBody>
                    <a:bodyPr/>
                    <a:lstStyle/>
                    <a:p>
                      <a:pPr>
                        <a:spcAft>
                          <a:spcPts val="0"/>
                        </a:spcAft>
                      </a:pPr>
                      <a:r>
                        <a:rPr lang="en-US" sz="1400">
                          <a:effectLst/>
                        </a:rPr>
                        <a:t>Pembuatan you tube chanel UMJ, Instagram UMJ, Face book UMJ peduli Covid 19</a:t>
                      </a:r>
                      <a:endParaRPr lang="en-ID" sz="1400">
                        <a:effectLst/>
                        <a:latin typeface="Cambria"/>
                        <a:ea typeface="ＭＳ 明朝"/>
                        <a:cs typeface="Times New Roman"/>
                      </a:endParaRPr>
                    </a:p>
                  </a:txBody>
                  <a:tcPr marL="68580" marR="68580" marT="0" marB="0"/>
                </a:tc>
                <a:tc>
                  <a:txBody>
                    <a:bodyPr/>
                    <a:lstStyle/>
                    <a:p>
                      <a:pPr marL="342900" lvl="0" indent="-342900">
                        <a:lnSpc>
                          <a:spcPct val="115000"/>
                        </a:lnSpc>
                        <a:spcAft>
                          <a:spcPts val="1000"/>
                        </a:spcAft>
                        <a:buFont typeface="Symbol"/>
                        <a:buChar char=""/>
                      </a:pPr>
                      <a:r>
                        <a:rPr lang="en-US" sz="1400" dirty="0">
                          <a:effectLst/>
                        </a:rPr>
                        <a:t>Program </a:t>
                      </a:r>
                      <a:r>
                        <a:rPr lang="en-US" sz="1400" dirty="0" err="1">
                          <a:effectLst/>
                        </a:rPr>
                        <a:t>kreatif</a:t>
                      </a:r>
                      <a:r>
                        <a:rPr lang="en-US" sz="1400" dirty="0">
                          <a:effectLst/>
                        </a:rPr>
                        <a:t> </a:t>
                      </a:r>
                      <a:r>
                        <a:rPr lang="en-US" sz="1400" dirty="0" err="1">
                          <a:effectLst/>
                        </a:rPr>
                        <a:t>mahasiswa</a:t>
                      </a:r>
                      <a:r>
                        <a:rPr lang="en-US" sz="1400" dirty="0">
                          <a:effectLst/>
                        </a:rPr>
                        <a:t> </a:t>
                      </a:r>
                      <a:r>
                        <a:rPr lang="en-US" sz="1400" dirty="0" err="1">
                          <a:effectLst/>
                        </a:rPr>
                        <a:t>hasil</a:t>
                      </a:r>
                      <a:r>
                        <a:rPr lang="en-US" sz="1400" dirty="0">
                          <a:effectLst/>
                        </a:rPr>
                        <a:t> KKN yang </a:t>
                      </a:r>
                      <a:r>
                        <a:rPr lang="en-US" sz="1400" dirty="0" err="1">
                          <a:effectLst/>
                        </a:rPr>
                        <a:t>positif</a:t>
                      </a:r>
                      <a:r>
                        <a:rPr lang="en-US" sz="1400" dirty="0">
                          <a:effectLst/>
                        </a:rPr>
                        <a:t> </a:t>
                      </a:r>
                      <a:r>
                        <a:rPr lang="en-US" sz="1400" dirty="0" err="1">
                          <a:effectLst/>
                        </a:rPr>
                        <a:t>dalam</a:t>
                      </a:r>
                      <a:r>
                        <a:rPr lang="en-US" sz="1400" dirty="0">
                          <a:effectLst/>
                        </a:rPr>
                        <a:t> </a:t>
                      </a:r>
                      <a:r>
                        <a:rPr lang="en-US" sz="1400" dirty="0" err="1">
                          <a:effectLst/>
                        </a:rPr>
                        <a:t>penanggulangan</a:t>
                      </a:r>
                      <a:r>
                        <a:rPr lang="en-US" sz="1400" dirty="0">
                          <a:effectLst/>
                        </a:rPr>
                        <a:t> </a:t>
                      </a:r>
                      <a:r>
                        <a:rPr lang="en-US" sz="1400" dirty="0" err="1">
                          <a:effectLst/>
                        </a:rPr>
                        <a:t>Covid</a:t>
                      </a:r>
                      <a:r>
                        <a:rPr lang="en-US" sz="1400" dirty="0">
                          <a:effectLst/>
                        </a:rPr>
                        <a:t> 19</a:t>
                      </a:r>
                      <a:endParaRPr lang="en-ID" sz="1400" dirty="0">
                        <a:effectLst/>
                        <a:latin typeface="Cambria"/>
                        <a:ea typeface="ＭＳ 明朝"/>
                        <a:cs typeface="Times New Roman"/>
                      </a:endParaRPr>
                    </a:p>
                  </a:txBody>
                  <a:tcPr marL="68580" marR="68580" marT="0" marB="0"/>
                </a:tc>
              </a:tr>
              <a:tr h="561010">
                <a:tc>
                  <a:txBody>
                    <a:bodyPr/>
                    <a:lstStyle/>
                    <a:p>
                      <a:pPr>
                        <a:spcAft>
                          <a:spcPts val="0"/>
                        </a:spcAft>
                      </a:pPr>
                      <a:r>
                        <a:rPr lang="en-US" sz="1400" dirty="0" smtClean="0">
                          <a:effectLst/>
                          <a:latin typeface="+mn-lt"/>
                          <a:ea typeface="+mn-ea"/>
                          <a:cs typeface="+mn-cs"/>
                        </a:rPr>
                        <a:t>8</a:t>
                      </a:r>
                      <a:endParaRPr lang="en-ID" sz="1400" dirty="0">
                        <a:effectLst/>
                        <a:latin typeface="Cambria"/>
                        <a:ea typeface="ＭＳ 明朝"/>
                        <a:cs typeface="Times New Roman"/>
                      </a:endParaRPr>
                    </a:p>
                  </a:txBody>
                  <a:tcPr marL="68580" marR="68580" marT="0" marB="0"/>
                </a:tc>
                <a:tc>
                  <a:txBody>
                    <a:bodyPr/>
                    <a:lstStyle/>
                    <a:p>
                      <a:pPr>
                        <a:spcAft>
                          <a:spcPts val="0"/>
                        </a:spcAft>
                      </a:pPr>
                      <a:r>
                        <a:rPr lang="en-US" sz="1400" dirty="0">
                          <a:effectLst/>
                        </a:rPr>
                        <a:t>Program lain </a:t>
                      </a:r>
                      <a:r>
                        <a:rPr lang="en-US" sz="1400" dirty="0" err="1">
                          <a:effectLst/>
                        </a:rPr>
                        <a:t>relevan</a:t>
                      </a:r>
                      <a:r>
                        <a:rPr lang="en-US" sz="1400" dirty="0">
                          <a:effectLst/>
                        </a:rPr>
                        <a:t> </a:t>
                      </a:r>
                      <a:r>
                        <a:rPr lang="en-US" sz="1400" dirty="0" err="1">
                          <a:effectLst/>
                        </a:rPr>
                        <a:t>berdasarkan</a:t>
                      </a:r>
                      <a:r>
                        <a:rPr lang="en-US" sz="1400" dirty="0">
                          <a:effectLst/>
                        </a:rPr>
                        <a:t> </a:t>
                      </a:r>
                      <a:r>
                        <a:rPr lang="en-US" sz="1400" dirty="0" err="1">
                          <a:effectLst/>
                        </a:rPr>
                        <a:t>kreatifitas</a:t>
                      </a:r>
                      <a:r>
                        <a:rPr lang="en-US" sz="1400" dirty="0">
                          <a:effectLst/>
                        </a:rPr>
                        <a:t> </a:t>
                      </a:r>
                      <a:r>
                        <a:rPr lang="en-US" sz="1400" dirty="0" err="1">
                          <a:effectLst/>
                        </a:rPr>
                        <a:t>karya</a:t>
                      </a:r>
                      <a:r>
                        <a:rPr lang="en-US" sz="1400" dirty="0">
                          <a:effectLst/>
                        </a:rPr>
                        <a:t> </a:t>
                      </a:r>
                      <a:r>
                        <a:rPr lang="en-US" sz="1400" dirty="0" err="1">
                          <a:effectLst/>
                        </a:rPr>
                        <a:t>mahasiswa</a:t>
                      </a:r>
                      <a:endParaRPr lang="en-ID" sz="1400" dirty="0">
                        <a:effectLst/>
                        <a:latin typeface="Cambria"/>
                        <a:ea typeface="ＭＳ 明朝"/>
                        <a:cs typeface="Times New Roman"/>
                      </a:endParaRPr>
                    </a:p>
                  </a:txBody>
                  <a:tcPr marL="68580" marR="68580" marT="0" marB="0"/>
                </a:tc>
                <a:tc>
                  <a:txBody>
                    <a:bodyPr/>
                    <a:lstStyle/>
                    <a:p>
                      <a:pPr marL="342900" lvl="0" indent="-342900">
                        <a:lnSpc>
                          <a:spcPct val="115000"/>
                        </a:lnSpc>
                        <a:spcAft>
                          <a:spcPts val="1000"/>
                        </a:spcAft>
                        <a:buFont typeface="Symbol"/>
                        <a:buChar char=""/>
                      </a:pPr>
                      <a:r>
                        <a:rPr lang="en-US" sz="1400" dirty="0">
                          <a:effectLst/>
                        </a:rPr>
                        <a:t>Video tutorial, Film </a:t>
                      </a:r>
                      <a:r>
                        <a:rPr lang="en-US" sz="1400" dirty="0" err="1">
                          <a:effectLst/>
                        </a:rPr>
                        <a:t>pendek</a:t>
                      </a:r>
                      <a:r>
                        <a:rPr lang="en-US" sz="1400" dirty="0">
                          <a:effectLst/>
                        </a:rPr>
                        <a:t> </a:t>
                      </a:r>
                      <a:r>
                        <a:rPr lang="en-US" sz="1400" dirty="0" err="1">
                          <a:effectLst/>
                        </a:rPr>
                        <a:t>dll</a:t>
                      </a:r>
                      <a:endParaRPr lang="en-ID" sz="1400" dirty="0">
                        <a:effectLst/>
                        <a:latin typeface="Cambria"/>
                        <a:ea typeface="ＭＳ 明朝"/>
                        <a:cs typeface="Times New Roman"/>
                      </a:endParaRPr>
                    </a:p>
                  </a:txBody>
                  <a:tcPr marL="68580" marR="68580" marT="0" marB="0"/>
                </a:tc>
              </a:tr>
              <a:tr h="561010">
                <a:tc gridSpan="3">
                  <a:txBody>
                    <a:bodyPr/>
                    <a:lstStyle/>
                    <a:p>
                      <a:pPr algn="ctr">
                        <a:spcAft>
                          <a:spcPts val="0"/>
                        </a:spcAft>
                      </a:pPr>
                      <a:r>
                        <a:rPr lang="en-ID" sz="2000" b="1" dirty="0" smtClean="0">
                          <a:effectLst/>
                          <a:latin typeface="Cambria"/>
                          <a:ea typeface="ＭＳ 明朝"/>
                          <a:cs typeface="Times New Roman"/>
                        </a:rPr>
                        <a:t>Semua Kegiatan Wajib di dokumentasikan</a:t>
                      </a:r>
                      <a:endParaRPr lang="en-ID" sz="2000" b="1" dirty="0">
                        <a:effectLst/>
                        <a:latin typeface="Cambria"/>
                        <a:ea typeface="ＭＳ 明朝"/>
                        <a:cs typeface="Times New Roman"/>
                      </a:endParaRPr>
                    </a:p>
                  </a:txBody>
                  <a:tcPr marL="68580" marR="68580" marT="0" marB="0"/>
                </a:tc>
                <a:tc hMerge="1">
                  <a:txBody>
                    <a:bodyPr/>
                    <a:lstStyle/>
                    <a:p>
                      <a:pPr>
                        <a:spcAft>
                          <a:spcPts val="0"/>
                        </a:spcAft>
                      </a:pPr>
                      <a:endParaRPr lang="en-ID" sz="1400" dirty="0">
                        <a:effectLst/>
                        <a:latin typeface="Cambria"/>
                        <a:ea typeface="ＭＳ 明朝"/>
                        <a:cs typeface="Times New Roman"/>
                      </a:endParaRPr>
                    </a:p>
                  </a:txBody>
                  <a:tcPr marL="68580" marR="68580" marT="0" marB="0"/>
                </a:tc>
                <a:tc hMerge="1">
                  <a:txBody>
                    <a:bodyPr/>
                    <a:lstStyle/>
                    <a:p>
                      <a:pPr marL="342900" lvl="0" indent="-342900">
                        <a:lnSpc>
                          <a:spcPct val="115000"/>
                        </a:lnSpc>
                        <a:spcAft>
                          <a:spcPts val="1000"/>
                        </a:spcAft>
                        <a:buFont typeface="Symbol"/>
                        <a:buChar char=""/>
                      </a:pPr>
                      <a:endParaRPr lang="en-ID" sz="1400"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345762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0"/>
            <a:ext cx="8308975" cy="1143000"/>
          </a:xfrm>
        </p:spPr>
        <p:txBody>
          <a:bodyPr/>
          <a:lstStyle/>
          <a:p>
            <a:r>
              <a:rPr lang="en-US" dirty="0" err="1" smtClean="0">
                <a:solidFill>
                  <a:srgbClr val="000000"/>
                </a:solidFill>
              </a:rPr>
              <a:t>Hasil</a:t>
            </a:r>
            <a:r>
              <a:rPr lang="en-US" dirty="0" smtClean="0">
                <a:solidFill>
                  <a:srgbClr val="000000"/>
                </a:solidFill>
              </a:rPr>
              <a:t> KKN Online </a:t>
            </a:r>
            <a:endParaRPr lang="en-US" dirty="0">
              <a:solidFill>
                <a:srgbClr val="000000"/>
              </a:solidFill>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052733726"/>
              </p:ext>
            </p:extLst>
          </p:nvPr>
        </p:nvGraphicFramePr>
        <p:xfrm>
          <a:off x="415926" y="1299035"/>
          <a:ext cx="8408966" cy="5076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212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253</TotalTime>
  <Words>1098</Words>
  <Application>Microsoft Macintosh PowerPoint</Application>
  <PresentationFormat>On-screen Show (4:3)</PresentationFormat>
  <Paragraphs>255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Slipstream</vt:lpstr>
      <vt:lpstr>TEKNIS PEMBIMBINGAN KKN-ONLINE  (penyusunan Program, eksekusi Program, Penyusunan Laporan, Penilaian) </vt:lpstr>
      <vt:lpstr>TEMA KKN berbasis on-line, TAHUN 2020</vt:lpstr>
      <vt:lpstr>FORMAT KEGIATAN</vt:lpstr>
      <vt:lpstr>PowerPoint Presentation</vt:lpstr>
      <vt:lpstr>Contoh: Tahapan Kegiatan Pembimbingan</vt:lpstr>
      <vt:lpstr>JENIS PROGRAM KKN BERBASIS ONLINE</vt:lpstr>
      <vt:lpstr>PROGRAM WAJIB KKN BERBASIS ON-LINE</vt:lpstr>
      <vt:lpstr>     CONTOH: Program Tambahan KKN Online</vt:lpstr>
      <vt:lpstr>Hasil KKN Online </vt:lpstr>
      <vt:lpstr>TEKNIS PENILAIAN</vt:lpstr>
      <vt:lpstr>INTERVAL NILAI</vt:lpstr>
      <vt:lpstr>MAHASISWA DAPAT DIBERIKAN NILAI APABILA TELAH MEMENUHI SYARAT</vt:lpstr>
      <vt:lpstr>PELAPORAN DPL</vt:lpstr>
      <vt:lpstr>SISTEMATIKA PELAPORAN KKN MAHASISWA</vt:lpstr>
      <vt:lpstr>SISTEMATIKA PELAPORAN PENGMAS DOSEN</vt:lpstr>
      <vt:lpstr>PENTINGNYA MITRA </vt:lpstr>
      <vt:lpstr>Yang Bisa Dijadikan Mitra</vt:lpstr>
      <vt:lpstr>DOWNLOAD di kkn.umj.ac.id</vt:lpstr>
      <vt:lpstr>TIM SEKRETARIAT KKN BERBASIS ON-LINE</vt:lpstr>
      <vt:lpstr>Lppm.umj.ac.id    dan kkn.umj.ac.id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PEMBEKALAN DPL  KKN BERBASIS  ON-LINE TH. 2020</dc:title>
  <dc:creator>Lusi Andriyani</dc:creator>
  <cp:lastModifiedBy>Lusi Andriyani</cp:lastModifiedBy>
  <cp:revision>24</cp:revision>
  <dcterms:created xsi:type="dcterms:W3CDTF">2020-06-21T19:24:45Z</dcterms:created>
  <dcterms:modified xsi:type="dcterms:W3CDTF">2020-06-22T06:12:00Z</dcterms:modified>
</cp:coreProperties>
</file>