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2" r:id="rId3"/>
    <p:sldId id="307" r:id="rId4"/>
    <p:sldId id="304" r:id="rId5"/>
    <p:sldId id="303" r:id="rId6"/>
    <p:sldId id="308" r:id="rId7"/>
    <p:sldId id="300" r:id="rId8"/>
    <p:sldId id="294" r:id="rId9"/>
    <p:sldId id="261" r:id="rId10"/>
    <p:sldId id="262" r:id="rId11"/>
    <p:sldId id="309" r:id="rId12"/>
    <p:sldId id="310" r:id="rId13"/>
    <p:sldId id="311" r:id="rId14"/>
    <p:sldId id="314" r:id="rId15"/>
    <p:sldId id="312" r:id="rId16"/>
    <p:sldId id="313" r:id="rId17"/>
    <p:sldId id="278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CCDDD2"/>
          </a:solidFill>
        </a:fill>
      </a:tcStyle>
    </a:wholeTbl>
    <a:band2H>
      <a:tcTxStyle/>
      <a:tcStyle>
        <a:tcBdr/>
        <a:fill>
          <a:solidFill>
            <a:srgbClr val="E7EFEA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EA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6666"/>
              </a:solidFill>
              <a:prstDash val="solid"/>
              <a:round/>
            </a:ln>
          </a:top>
          <a:bottom>
            <a:ln w="25400" cap="flat">
              <a:solidFill>
                <a:srgbClr val="0066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A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6666"/>
              </a:solidFill>
              <a:prstDash val="solid"/>
              <a:round/>
            </a:ln>
          </a:top>
          <a:bottom>
            <a:ln w="25400" cap="flat">
              <a:solidFill>
                <a:srgbClr val="0066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CAD2D2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381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381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EAEAEA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solidFill>
            <a:srgbClr val="EAEAEA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50800" cap="flat">
              <a:solidFill>
                <a:srgbClr val="EAEAEA"/>
              </a:solidFill>
              <a:prstDash val="solid"/>
              <a:round/>
            </a:ln>
          </a:top>
          <a:bottom>
            <a:ln w="127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round/>
            </a:ln>
          </a:left>
          <a:right>
            <a:ln w="12700" cap="flat">
              <a:solidFill>
                <a:srgbClr val="EAEAEA"/>
              </a:solidFill>
              <a:prstDash val="solid"/>
              <a:round/>
            </a:ln>
          </a:right>
          <a:top>
            <a:ln w="12700" cap="flat">
              <a:solidFill>
                <a:srgbClr val="EAEAEA"/>
              </a:solidFill>
              <a:prstDash val="solid"/>
              <a:round/>
            </a:ln>
          </a:top>
          <a:bottom>
            <a:ln w="25400" cap="flat">
              <a:solidFill>
                <a:srgbClr val="EAEAEA"/>
              </a:solidFill>
              <a:prstDash val="solid"/>
              <a:round/>
            </a:ln>
          </a:bottom>
          <a:insideH>
            <a:ln w="12700" cap="flat">
              <a:solidFill>
                <a:srgbClr val="EAEAEA"/>
              </a:solidFill>
              <a:prstDash val="solid"/>
              <a:round/>
            </a:ln>
          </a:insideH>
          <a:insideV>
            <a:ln w="12700" cap="flat">
              <a:solidFill>
                <a:srgbClr val="EAEAEA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4"/>
    <p:restoredTop sz="96323" autoAdjust="0"/>
  </p:normalViewPr>
  <p:slideViewPr>
    <p:cSldViewPr>
      <p:cViewPr varScale="1">
        <p:scale>
          <a:sx n="109" d="100"/>
          <a:sy n="109" d="100"/>
        </p:scale>
        <p:origin x="16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74190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41401" y="6248431"/>
            <a:ext cx="245399" cy="226982"/>
          </a:xfrm>
          <a:prstGeom prst="rect">
            <a:avLst/>
          </a:prstGeom>
        </p:spPr>
        <p:txBody>
          <a:bodyPr lIns="45718" tIns="45718" rIns="45718" bIns="45718" anchor="b"/>
          <a:lstStyle>
            <a:lvl1pPr>
              <a:defRPr sz="10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"/>
          <p:cNvGrpSpPr/>
          <p:nvPr/>
        </p:nvGrpSpPr>
        <p:grpSpPr>
          <a:xfrm>
            <a:off x="0" y="3902075"/>
            <a:ext cx="3400425" cy="2949575"/>
            <a:chOff x="0" y="0"/>
            <a:chExt cx="3400425" cy="2949575"/>
          </a:xfrm>
        </p:grpSpPr>
        <p:sp>
          <p:nvSpPr>
            <p:cNvPr id="134" name="Shape"/>
            <p:cNvSpPr/>
            <p:nvPr/>
          </p:nvSpPr>
          <p:spPr>
            <a:xfrm>
              <a:off x="0" y="79375"/>
              <a:ext cx="3400425" cy="286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29" y="790"/>
                  </a:moveTo>
                  <a:lnTo>
                    <a:pt x="1629" y="359"/>
                  </a:lnTo>
                  <a:lnTo>
                    <a:pt x="0" y="0"/>
                  </a:lnTo>
                  <a:lnTo>
                    <a:pt x="0" y="144"/>
                  </a:lnTo>
                  <a:lnTo>
                    <a:pt x="1629" y="503"/>
                  </a:lnTo>
                  <a:lnTo>
                    <a:pt x="3268" y="934"/>
                  </a:lnTo>
                  <a:lnTo>
                    <a:pt x="5625" y="1796"/>
                  </a:lnTo>
                  <a:lnTo>
                    <a:pt x="7861" y="2933"/>
                  </a:lnTo>
                  <a:lnTo>
                    <a:pt x="10046" y="4370"/>
                  </a:lnTo>
                  <a:lnTo>
                    <a:pt x="12100" y="6023"/>
                  </a:lnTo>
                  <a:lnTo>
                    <a:pt x="13972" y="7819"/>
                  </a:lnTo>
                  <a:lnTo>
                    <a:pt x="15732" y="9902"/>
                  </a:lnTo>
                  <a:lnTo>
                    <a:pt x="17300" y="12201"/>
                  </a:lnTo>
                  <a:lnTo>
                    <a:pt x="18757" y="14715"/>
                  </a:lnTo>
                  <a:lnTo>
                    <a:pt x="19597" y="16356"/>
                  </a:lnTo>
                  <a:lnTo>
                    <a:pt x="20325" y="18080"/>
                  </a:lnTo>
                  <a:lnTo>
                    <a:pt x="20932" y="19804"/>
                  </a:lnTo>
                  <a:lnTo>
                    <a:pt x="21479" y="21600"/>
                  </a:lnTo>
                  <a:lnTo>
                    <a:pt x="21600" y="21600"/>
                  </a:lnTo>
                  <a:lnTo>
                    <a:pt x="21054" y="19804"/>
                  </a:lnTo>
                  <a:lnTo>
                    <a:pt x="20447" y="18080"/>
                  </a:lnTo>
                  <a:lnTo>
                    <a:pt x="19718" y="16356"/>
                  </a:lnTo>
                  <a:lnTo>
                    <a:pt x="18879" y="14643"/>
                  </a:lnTo>
                  <a:lnTo>
                    <a:pt x="17422" y="12129"/>
                  </a:lnTo>
                  <a:lnTo>
                    <a:pt x="15793" y="9830"/>
                  </a:lnTo>
                  <a:lnTo>
                    <a:pt x="14032" y="7747"/>
                  </a:lnTo>
                  <a:lnTo>
                    <a:pt x="12161" y="5879"/>
                  </a:lnTo>
                  <a:lnTo>
                    <a:pt x="10107" y="4227"/>
                  </a:lnTo>
                  <a:lnTo>
                    <a:pt x="7922" y="2862"/>
                  </a:lnTo>
                  <a:lnTo>
                    <a:pt x="5686" y="1652"/>
                  </a:lnTo>
                  <a:lnTo>
                    <a:pt x="3329" y="79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5" name="Triangle"/>
            <p:cNvSpPr/>
            <p:nvPr/>
          </p:nvSpPr>
          <p:spPr>
            <a:xfrm>
              <a:off x="0" y="0"/>
              <a:ext cx="2943225" cy="294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6" name="Shape"/>
            <p:cNvSpPr/>
            <p:nvPr/>
          </p:nvSpPr>
          <p:spPr>
            <a:xfrm>
              <a:off x="0" y="439737"/>
              <a:ext cx="2770188" cy="250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0" y="18861"/>
                  </a:moveTo>
                  <a:lnTo>
                    <a:pt x="20944" y="20258"/>
                  </a:lnTo>
                  <a:lnTo>
                    <a:pt x="21439" y="21600"/>
                  </a:lnTo>
                  <a:lnTo>
                    <a:pt x="21600" y="21600"/>
                  </a:lnTo>
                  <a:lnTo>
                    <a:pt x="21080" y="20121"/>
                  </a:lnTo>
                  <a:lnTo>
                    <a:pt x="20412" y="18724"/>
                  </a:lnTo>
                  <a:lnTo>
                    <a:pt x="19001" y="15847"/>
                  </a:lnTo>
                  <a:lnTo>
                    <a:pt x="17268" y="13026"/>
                  </a:lnTo>
                  <a:lnTo>
                    <a:pt x="15299" y="10355"/>
                  </a:lnTo>
                  <a:lnTo>
                    <a:pt x="13133" y="7972"/>
                  </a:lnTo>
                  <a:lnTo>
                    <a:pt x="10843" y="5835"/>
                  </a:lnTo>
                  <a:lnTo>
                    <a:pt x="8318" y="4027"/>
                  </a:lnTo>
                  <a:lnTo>
                    <a:pt x="5632" y="2383"/>
                  </a:lnTo>
                  <a:lnTo>
                    <a:pt x="2897" y="1068"/>
                  </a:lnTo>
                  <a:lnTo>
                    <a:pt x="0" y="0"/>
                  </a:lnTo>
                  <a:lnTo>
                    <a:pt x="0" y="164"/>
                  </a:lnTo>
                  <a:lnTo>
                    <a:pt x="2748" y="1219"/>
                  </a:lnTo>
                  <a:lnTo>
                    <a:pt x="5521" y="2534"/>
                  </a:lnTo>
                  <a:lnTo>
                    <a:pt x="8194" y="4178"/>
                  </a:lnTo>
                  <a:lnTo>
                    <a:pt x="10720" y="5986"/>
                  </a:lnTo>
                  <a:lnTo>
                    <a:pt x="13022" y="8122"/>
                  </a:lnTo>
                  <a:lnTo>
                    <a:pt x="15176" y="10506"/>
                  </a:lnTo>
                  <a:lnTo>
                    <a:pt x="17144" y="13149"/>
                  </a:lnTo>
                  <a:lnTo>
                    <a:pt x="18889" y="15984"/>
                  </a:lnTo>
                  <a:lnTo>
                    <a:pt x="20300" y="1886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7" name="Shape"/>
            <p:cNvSpPr/>
            <p:nvPr/>
          </p:nvSpPr>
          <p:spPr>
            <a:xfrm>
              <a:off x="0" y="136525"/>
              <a:ext cx="2770188" cy="280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7"/>
                  </a:lnTo>
                  <a:lnTo>
                    <a:pt x="2599" y="1075"/>
                  </a:lnTo>
                  <a:lnTo>
                    <a:pt x="5273" y="2321"/>
                  </a:lnTo>
                  <a:lnTo>
                    <a:pt x="7798" y="3714"/>
                  </a:lnTo>
                  <a:lnTo>
                    <a:pt x="10125" y="5400"/>
                  </a:lnTo>
                  <a:lnTo>
                    <a:pt x="12353" y="7233"/>
                  </a:lnTo>
                  <a:lnTo>
                    <a:pt x="14408" y="9358"/>
                  </a:lnTo>
                  <a:lnTo>
                    <a:pt x="16215" y="11509"/>
                  </a:lnTo>
                  <a:lnTo>
                    <a:pt x="17998" y="14001"/>
                  </a:lnTo>
                  <a:lnTo>
                    <a:pt x="19013" y="15858"/>
                  </a:lnTo>
                  <a:lnTo>
                    <a:pt x="19978" y="17788"/>
                  </a:lnTo>
                  <a:lnTo>
                    <a:pt x="20820" y="19743"/>
                  </a:lnTo>
                  <a:lnTo>
                    <a:pt x="21451" y="21600"/>
                  </a:lnTo>
                  <a:lnTo>
                    <a:pt x="21600" y="21600"/>
                  </a:lnTo>
                  <a:lnTo>
                    <a:pt x="20932" y="19621"/>
                  </a:lnTo>
                  <a:lnTo>
                    <a:pt x="20090" y="17654"/>
                  </a:lnTo>
                  <a:lnTo>
                    <a:pt x="19149" y="15736"/>
                  </a:lnTo>
                  <a:lnTo>
                    <a:pt x="18109" y="13879"/>
                  </a:lnTo>
                  <a:lnTo>
                    <a:pt x="16339" y="11386"/>
                  </a:lnTo>
                  <a:lnTo>
                    <a:pt x="14520" y="9224"/>
                  </a:lnTo>
                  <a:lnTo>
                    <a:pt x="12477" y="7098"/>
                  </a:lnTo>
                  <a:lnTo>
                    <a:pt x="10237" y="5266"/>
                  </a:lnTo>
                  <a:lnTo>
                    <a:pt x="7947" y="3580"/>
                  </a:lnTo>
                  <a:lnTo>
                    <a:pt x="5409" y="2187"/>
                  </a:lnTo>
                  <a:lnTo>
                    <a:pt x="2748" y="95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8" name="Circle"/>
            <p:cNvSpPr/>
            <p:nvPr/>
          </p:nvSpPr>
          <p:spPr>
            <a:xfrm>
              <a:off x="331787" y="517525"/>
              <a:ext cx="136526" cy="136525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9" name="Circle"/>
            <p:cNvSpPr/>
            <p:nvPr/>
          </p:nvSpPr>
          <p:spPr>
            <a:xfrm>
              <a:off x="2438400" y="2263775"/>
              <a:ext cx="146051" cy="146051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0" name="Circle"/>
            <p:cNvSpPr/>
            <p:nvPr/>
          </p:nvSpPr>
          <p:spPr>
            <a:xfrm>
              <a:off x="1255712" y="420687"/>
              <a:ext cx="192088" cy="192088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42" name="Shape"/>
          <p:cNvSpPr/>
          <p:nvPr/>
        </p:nvSpPr>
        <p:spPr>
          <a:xfrm>
            <a:off x="4716462" y="5345112"/>
            <a:ext cx="4427538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553" y="544"/>
                </a:lnTo>
                <a:lnTo>
                  <a:pt x="21553" y="408"/>
                </a:lnTo>
                <a:lnTo>
                  <a:pt x="21507" y="408"/>
                </a:lnTo>
                <a:lnTo>
                  <a:pt x="21414" y="272"/>
                </a:lnTo>
                <a:lnTo>
                  <a:pt x="21274" y="136"/>
                </a:lnTo>
                <a:lnTo>
                  <a:pt x="21087" y="0"/>
                </a:lnTo>
                <a:lnTo>
                  <a:pt x="20807" y="544"/>
                </a:lnTo>
                <a:lnTo>
                  <a:pt x="20536" y="1224"/>
                </a:lnTo>
                <a:lnTo>
                  <a:pt x="20349" y="2040"/>
                </a:lnTo>
                <a:lnTo>
                  <a:pt x="20302" y="2176"/>
                </a:lnTo>
                <a:lnTo>
                  <a:pt x="20302" y="2312"/>
                </a:lnTo>
                <a:lnTo>
                  <a:pt x="20209" y="2448"/>
                </a:lnTo>
                <a:lnTo>
                  <a:pt x="20069" y="2720"/>
                </a:lnTo>
                <a:lnTo>
                  <a:pt x="19743" y="2992"/>
                </a:lnTo>
                <a:lnTo>
                  <a:pt x="19510" y="3536"/>
                </a:lnTo>
                <a:lnTo>
                  <a:pt x="19510" y="4760"/>
                </a:lnTo>
                <a:lnTo>
                  <a:pt x="19463" y="4896"/>
                </a:lnTo>
                <a:lnTo>
                  <a:pt x="19463" y="5032"/>
                </a:lnTo>
                <a:lnTo>
                  <a:pt x="19417" y="5168"/>
                </a:lnTo>
                <a:lnTo>
                  <a:pt x="19417" y="5440"/>
                </a:lnTo>
                <a:lnTo>
                  <a:pt x="19370" y="5576"/>
                </a:lnTo>
                <a:lnTo>
                  <a:pt x="19323" y="5576"/>
                </a:lnTo>
                <a:lnTo>
                  <a:pt x="19323" y="5712"/>
                </a:lnTo>
                <a:lnTo>
                  <a:pt x="19090" y="5712"/>
                </a:lnTo>
                <a:lnTo>
                  <a:pt x="18951" y="5848"/>
                </a:lnTo>
                <a:lnTo>
                  <a:pt x="18764" y="5032"/>
                </a:lnTo>
                <a:lnTo>
                  <a:pt x="18624" y="4760"/>
                </a:lnTo>
                <a:lnTo>
                  <a:pt x="18438" y="4896"/>
                </a:lnTo>
                <a:lnTo>
                  <a:pt x="18119" y="4896"/>
                </a:lnTo>
                <a:lnTo>
                  <a:pt x="17560" y="4352"/>
                </a:lnTo>
                <a:lnTo>
                  <a:pt x="17466" y="4216"/>
                </a:lnTo>
                <a:lnTo>
                  <a:pt x="17327" y="4216"/>
                </a:lnTo>
                <a:lnTo>
                  <a:pt x="17280" y="4352"/>
                </a:lnTo>
                <a:lnTo>
                  <a:pt x="17233" y="4352"/>
                </a:lnTo>
                <a:lnTo>
                  <a:pt x="17187" y="4488"/>
                </a:lnTo>
                <a:lnTo>
                  <a:pt x="17047" y="4624"/>
                </a:lnTo>
                <a:lnTo>
                  <a:pt x="16860" y="4760"/>
                </a:lnTo>
                <a:lnTo>
                  <a:pt x="16674" y="5168"/>
                </a:lnTo>
                <a:lnTo>
                  <a:pt x="16487" y="5440"/>
                </a:lnTo>
                <a:lnTo>
                  <a:pt x="16348" y="5440"/>
                </a:lnTo>
                <a:lnTo>
                  <a:pt x="16301" y="5576"/>
                </a:lnTo>
                <a:lnTo>
                  <a:pt x="16208" y="5576"/>
                </a:lnTo>
                <a:lnTo>
                  <a:pt x="16161" y="5712"/>
                </a:lnTo>
                <a:lnTo>
                  <a:pt x="16161" y="5848"/>
                </a:lnTo>
                <a:lnTo>
                  <a:pt x="16115" y="5848"/>
                </a:lnTo>
                <a:lnTo>
                  <a:pt x="16115" y="6256"/>
                </a:lnTo>
                <a:lnTo>
                  <a:pt x="16076" y="6528"/>
                </a:lnTo>
                <a:lnTo>
                  <a:pt x="15982" y="6800"/>
                </a:lnTo>
                <a:lnTo>
                  <a:pt x="15889" y="6800"/>
                </a:lnTo>
                <a:lnTo>
                  <a:pt x="15843" y="6936"/>
                </a:lnTo>
                <a:lnTo>
                  <a:pt x="15796" y="6936"/>
                </a:lnTo>
                <a:lnTo>
                  <a:pt x="15796" y="7072"/>
                </a:lnTo>
                <a:lnTo>
                  <a:pt x="15749" y="7072"/>
                </a:lnTo>
                <a:lnTo>
                  <a:pt x="15749" y="7208"/>
                </a:lnTo>
                <a:lnTo>
                  <a:pt x="15609" y="7616"/>
                </a:lnTo>
                <a:lnTo>
                  <a:pt x="15516" y="7616"/>
                </a:lnTo>
                <a:lnTo>
                  <a:pt x="15470" y="7752"/>
                </a:lnTo>
                <a:lnTo>
                  <a:pt x="15376" y="7752"/>
                </a:lnTo>
                <a:lnTo>
                  <a:pt x="15237" y="7616"/>
                </a:lnTo>
                <a:lnTo>
                  <a:pt x="14864" y="7616"/>
                </a:lnTo>
                <a:lnTo>
                  <a:pt x="14724" y="7480"/>
                </a:lnTo>
                <a:lnTo>
                  <a:pt x="14584" y="7480"/>
                </a:lnTo>
                <a:lnTo>
                  <a:pt x="14397" y="8024"/>
                </a:lnTo>
                <a:lnTo>
                  <a:pt x="14351" y="8024"/>
                </a:lnTo>
                <a:lnTo>
                  <a:pt x="14258" y="8159"/>
                </a:lnTo>
                <a:lnTo>
                  <a:pt x="14118" y="8159"/>
                </a:lnTo>
                <a:lnTo>
                  <a:pt x="13799" y="7752"/>
                </a:lnTo>
                <a:lnTo>
                  <a:pt x="13473" y="7752"/>
                </a:lnTo>
                <a:lnTo>
                  <a:pt x="13426" y="7888"/>
                </a:lnTo>
                <a:lnTo>
                  <a:pt x="13380" y="7888"/>
                </a:lnTo>
                <a:lnTo>
                  <a:pt x="13240" y="8295"/>
                </a:lnTo>
                <a:lnTo>
                  <a:pt x="13193" y="8567"/>
                </a:lnTo>
                <a:lnTo>
                  <a:pt x="13007" y="9111"/>
                </a:lnTo>
                <a:lnTo>
                  <a:pt x="12867" y="9633"/>
                </a:lnTo>
                <a:lnTo>
                  <a:pt x="12680" y="10449"/>
                </a:lnTo>
                <a:lnTo>
                  <a:pt x="12540" y="11537"/>
                </a:lnTo>
                <a:lnTo>
                  <a:pt x="12540" y="13984"/>
                </a:lnTo>
                <a:lnTo>
                  <a:pt x="12587" y="14528"/>
                </a:lnTo>
                <a:lnTo>
                  <a:pt x="12634" y="14528"/>
                </a:lnTo>
                <a:lnTo>
                  <a:pt x="12680" y="14664"/>
                </a:lnTo>
                <a:lnTo>
                  <a:pt x="12680" y="14936"/>
                </a:lnTo>
                <a:lnTo>
                  <a:pt x="12727" y="14936"/>
                </a:lnTo>
                <a:lnTo>
                  <a:pt x="12727" y="15208"/>
                </a:lnTo>
                <a:lnTo>
                  <a:pt x="12680" y="15208"/>
                </a:lnTo>
                <a:lnTo>
                  <a:pt x="12680" y="15344"/>
                </a:lnTo>
                <a:lnTo>
                  <a:pt x="12634" y="15344"/>
                </a:lnTo>
                <a:lnTo>
                  <a:pt x="12587" y="15480"/>
                </a:lnTo>
                <a:lnTo>
                  <a:pt x="12401" y="15616"/>
                </a:lnTo>
                <a:lnTo>
                  <a:pt x="11934" y="15616"/>
                </a:lnTo>
                <a:lnTo>
                  <a:pt x="11795" y="15480"/>
                </a:lnTo>
                <a:lnTo>
                  <a:pt x="11616" y="15208"/>
                </a:lnTo>
                <a:lnTo>
                  <a:pt x="11383" y="14256"/>
                </a:lnTo>
                <a:lnTo>
                  <a:pt x="11150" y="13576"/>
                </a:lnTo>
                <a:lnTo>
                  <a:pt x="10683" y="12761"/>
                </a:lnTo>
                <a:lnTo>
                  <a:pt x="10357" y="13305"/>
                </a:lnTo>
                <a:lnTo>
                  <a:pt x="10124" y="14800"/>
                </a:lnTo>
                <a:lnTo>
                  <a:pt x="9798" y="15072"/>
                </a:lnTo>
                <a:lnTo>
                  <a:pt x="9471" y="14800"/>
                </a:lnTo>
                <a:lnTo>
                  <a:pt x="9199" y="15208"/>
                </a:lnTo>
                <a:lnTo>
                  <a:pt x="8593" y="15208"/>
                </a:lnTo>
                <a:lnTo>
                  <a:pt x="8360" y="16024"/>
                </a:lnTo>
                <a:lnTo>
                  <a:pt x="7894" y="16568"/>
                </a:lnTo>
                <a:lnTo>
                  <a:pt x="7335" y="17248"/>
                </a:lnTo>
                <a:lnTo>
                  <a:pt x="7156" y="17520"/>
                </a:lnTo>
                <a:lnTo>
                  <a:pt x="6736" y="17520"/>
                </a:lnTo>
                <a:lnTo>
                  <a:pt x="6317" y="16840"/>
                </a:lnTo>
                <a:lnTo>
                  <a:pt x="6084" y="16296"/>
                </a:lnTo>
                <a:lnTo>
                  <a:pt x="5757" y="16160"/>
                </a:lnTo>
                <a:lnTo>
                  <a:pt x="5384" y="15888"/>
                </a:lnTo>
                <a:lnTo>
                  <a:pt x="4786" y="15888"/>
                </a:lnTo>
                <a:lnTo>
                  <a:pt x="4646" y="15752"/>
                </a:lnTo>
                <a:lnTo>
                  <a:pt x="4413" y="15752"/>
                </a:lnTo>
                <a:lnTo>
                  <a:pt x="4367" y="15888"/>
                </a:lnTo>
                <a:lnTo>
                  <a:pt x="4320" y="15888"/>
                </a:lnTo>
                <a:lnTo>
                  <a:pt x="4227" y="16160"/>
                </a:lnTo>
                <a:lnTo>
                  <a:pt x="3854" y="16976"/>
                </a:lnTo>
                <a:lnTo>
                  <a:pt x="3388" y="18336"/>
                </a:lnTo>
                <a:lnTo>
                  <a:pt x="3294" y="18472"/>
                </a:lnTo>
                <a:lnTo>
                  <a:pt x="3248" y="18608"/>
                </a:lnTo>
                <a:lnTo>
                  <a:pt x="2735" y="18608"/>
                </a:lnTo>
                <a:lnTo>
                  <a:pt x="2603" y="18744"/>
                </a:lnTo>
                <a:lnTo>
                  <a:pt x="2556" y="18744"/>
                </a:lnTo>
                <a:lnTo>
                  <a:pt x="1810" y="19016"/>
                </a:lnTo>
                <a:lnTo>
                  <a:pt x="1764" y="19152"/>
                </a:lnTo>
                <a:lnTo>
                  <a:pt x="1624" y="19288"/>
                </a:lnTo>
                <a:lnTo>
                  <a:pt x="1531" y="19288"/>
                </a:lnTo>
                <a:lnTo>
                  <a:pt x="1437" y="19424"/>
                </a:lnTo>
                <a:lnTo>
                  <a:pt x="1298" y="19424"/>
                </a:lnTo>
                <a:lnTo>
                  <a:pt x="1158" y="19288"/>
                </a:lnTo>
                <a:lnTo>
                  <a:pt x="971" y="19288"/>
                </a:lnTo>
                <a:lnTo>
                  <a:pt x="925" y="19424"/>
                </a:lnTo>
                <a:lnTo>
                  <a:pt x="831" y="19424"/>
                </a:lnTo>
                <a:lnTo>
                  <a:pt x="785" y="19560"/>
                </a:lnTo>
                <a:lnTo>
                  <a:pt x="785" y="19832"/>
                </a:lnTo>
                <a:lnTo>
                  <a:pt x="738" y="19832"/>
                </a:lnTo>
                <a:lnTo>
                  <a:pt x="738" y="19968"/>
                </a:lnTo>
                <a:lnTo>
                  <a:pt x="692" y="19968"/>
                </a:lnTo>
                <a:lnTo>
                  <a:pt x="645" y="20104"/>
                </a:lnTo>
                <a:lnTo>
                  <a:pt x="598" y="20104"/>
                </a:lnTo>
                <a:lnTo>
                  <a:pt x="466" y="20240"/>
                </a:lnTo>
                <a:lnTo>
                  <a:pt x="420" y="20376"/>
                </a:lnTo>
                <a:lnTo>
                  <a:pt x="373" y="20376"/>
                </a:lnTo>
                <a:lnTo>
                  <a:pt x="373" y="20512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333399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3" name="Triangle"/>
          <p:cNvSpPr/>
          <p:nvPr/>
        </p:nvSpPr>
        <p:spPr>
          <a:xfrm>
            <a:off x="7305675" y="6372225"/>
            <a:ext cx="19050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4400"/>
                </a:lnTo>
                <a:lnTo>
                  <a:pt x="0" y="0"/>
                </a:lnTo>
                <a:lnTo>
                  <a:pt x="21600" y="21600"/>
                </a:lnTo>
              </a:path>
            </a:pathLst>
          </a:custGeom>
          <a:gradFill>
            <a:gsLst>
              <a:gs pos="0">
                <a:srgbClr val="010199"/>
              </a:gs>
              <a:gs pos="100000">
                <a:srgbClr val="0101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" name="Triangle"/>
          <p:cNvSpPr/>
          <p:nvPr/>
        </p:nvSpPr>
        <p:spPr>
          <a:xfrm>
            <a:off x="7296150" y="6343650"/>
            <a:ext cx="9525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400"/>
                </a:moveTo>
                <a:lnTo>
                  <a:pt x="21600" y="21600"/>
                </a:lnTo>
                <a:lnTo>
                  <a:pt x="0" y="0"/>
                </a:lnTo>
                <a:lnTo>
                  <a:pt x="0" y="14400"/>
                </a:lnTo>
              </a:path>
            </a:pathLst>
          </a:custGeom>
          <a:gradFill>
            <a:gsLst>
              <a:gs pos="0">
                <a:srgbClr val="010199"/>
              </a:gs>
              <a:gs pos="100000">
                <a:srgbClr val="0101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" name="Shape"/>
          <p:cNvSpPr/>
          <p:nvPr/>
        </p:nvSpPr>
        <p:spPr>
          <a:xfrm>
            <a:off x="8223250" y="5678487"/>
            <a:ext cx="482600" cy="117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95" y="1224"/>
                </a:moveTo>
                <a:lnTo>
                  <a:pt x="18189" y="1224"/>
                </a:lnTo>
                <a:lnTo>
                  <a:pt x="16911" y="1399"/>
                </a:lnTo>
                <a:lnTo>
                  <a:pt x="15205" y="350"/>
                </a:lnTo>
                <a:lnTo>
                  <a:pt x="13926" y="0"/>
                </a:lnTo>
                <a:lnTo>
                  <a:pt x="11653" y="4868"/>
                </a:lnTo>
                <a:lnTo>
                  <a:pt x="10232" y="6326"/>
                </a:lnTo>
                <a:lnTo>
                  <a:pt x="7816" y="8191"/>
                </a:lnTo>
                <a:lnTo>
                  <a:pt x="6821" y="9532"/>
                </a:lnTo>
                <a:lnTo>
                  <a:pt x="8811" y="11806"/>
                </a:lnTo>
                <a:lnTo>
                  <a:pt x="7105" y="13496"/>
                </a:lnTo>
                <a:lnTo>
                  <a:pt x="4832" y="14662"/>
                </a:lnTo>
                <a:lnTo>
                  <a:pt x="2132" y="15712"/>
                </a:lnTo>
                <a:lnTo>
                  <a:pt x="1705" y="17869"/>
                </a:lnTo>
                <a:lnTo>
                  <a:pt x="0" y="21600"/>
                </a:lnTo>
                <a:lnTo>
                  <a:pt x="14353" y="21600"/>
                </a:lnTo>
                <a:lnTo>
                  <a:pt x="12789" y="18627"/>
                </a:lnTo>
                <a:lnTo>
                  <a:pt x="13642" y="17169"/>
                </a:lnTo>
                <a:lnTo>
                  <a:pt x="12647" y="15712"/>
                </a:lnTo>
                <a:lnTo>
                  <a:pt x="13500" y="14546"/>
                </a:lnTo>
                <a:lnTo>
                  <a:pt x="13074" y="13555"/>
                </a:lnTo>
                <a:lnTo>
                  <a:pt x="13642" y="11398"/>
                </a:lnTo>
                <a:lnTo>
                  <a:pt x="15347" y="9124"/>
                </a:lnTo>
                <a:lnTo>
                  <a:pt x="16911" y="7258"/>
                </a:lnTo>
                <a:lnTo>
                  <a:pt x="19042" y="5393"/>
                </a:lnTo>
                <a:lnTo>
                  <a:pt x="20179" y="4635"/>
                </a:lnTo>
                <a:lnTo>
                  <a:pt x="21600" y="350"/>
                </a:lnTo>
                <a:lnTo>
                  <a:pt x="21174" y="700"/>
                </a:lnTo>
                <a:lnTo>
                  <a:pt x="20747" y="874"/>
                </a:lnTo>
                <a:lnTo>
                  <a:pt x="20747" y="1049"/>
                </a:lnTo>
                <a:lnTo>
                  <a:pt x="20321" y="1049"/>
                </a:lnTo>
                <a:lnTo>
                  <a:pt x="20321" y="1224"/>
                </a:lnTo>
                <a:lnTo>
                  <a:pt x="19895" y="1224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6" name="Shape"/>
          <p:cNvSpPr/>
          <p:nvPr/>
        </p:nvSpPr>
        <p:spPr>
          <a:xfrm>
            <a:off x="7807325" y="5640387"/>
            <a:ext cx="498475" cy="1217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36" y="169"/>
                </a:moveTo>
                <a:lnTo>
                  <a:pt x="19124" y="169"/>
                </a:lnTo>
                <a:lnTo>
                  <a:pt x="18711" y="338"/>
                </a:lnTo>
                <a:lnTo>
                  <a:pt x="17473" y="507"/>
                </a:lnTo>
                <a:lnTo>
                  <a:pt x="15822" y="676"/>
                </a:lnTo>
                <a:lnTo>
                  <a:pt x="14171" y="1183"/>
                </a:lnTo>
                <a:lnTo>
                  <a:pt x="12932" y="1352"/>
                </a:lnTo>
                <a:lnTo>
                  <a:pt x="12107" y="1521"/>
                </a:lnTo>
                <a:lnTo>
                  <a:pt x="11694" y="1521"/>
                </a:lnTo>
                <a:lnTo>
                  <a:pt x="10318" y="4759"/>
                </a:lnTo>
                <a:lnTo>
                  <a:pt x="7567" y="6336"/>
                </a:lnTo>
                <a:lnTo>
                  <a:pt x="3715" y="10786"/>
                </a:lnTo>
                <a:lnTo>
                  <a:pt x="5641" y="15630"/>
                </a:lnTo>
                <a:lnTo>
                  <a:pt x="2752" y="19122"/>
                </a:lnTo>
                <a:lnTo>
                  <a:pt x="0" y="21600"/>
                </a:lnTo>
                <a:lnTo>
                  <a:pt x="7429" y="21600"/>
                </a:lnTo>
                <a:lnTo>
                  <a:pt x="8255" y="17207"/>
                </a:lnTo>
                <a:lnTo>
                  <a:pt x="10181" y="14053"/>
                </a:lnTo>
                <a:lnTo>
                  <a:pt x="11006" y="10335"/>
                </a:lnTo>
                <a:lnTo>
                  <a:pt x="14996" y="9209"/>
                </a:lnTo>
                <a:lnTo>
                  <a:pt x="16372" y="6224"/>
                </a:lnTo>
                <a:lnTo>
                  <a:pt x="20362" y="3802"/>
                </a:lnTo>
                <a:lnTo>
                  <a:pt x="21600" y="0"/>
                </a:lnTo>
                <a:lnTo>
                  <a:pt x="19949" y="0"/>
                </a:lnTo>
                <a:lnTo>
                  <a:pt x="19536" y="169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7" name="Shape"/>
          <p:cNvSpPr/>
          <p:nvPr/>
        </p:nvSpPr>
        <p:spPr>
          <a:xfrm>
            <a:off x="7461250" y="5868987"/>
            <a:ext cx="436563" cy="989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6" y="416"/>
                </a:moveTo>
                <a:lnTo>
                  <a:pt x="18772" y="208"/>
                </a:lnTo>
                <a:lnTo>
                  <a:pt x="15473" y="208"/>
                </a:lnTo>
                <a:lnTo>
                  <a:pt x="14531" y="0"/>
                </a:lnTo>
                <a:lnTo>
                  <a:pt x="12567" y="0"/>
                </a:lnTo>
                <a:lnTo>
                  <a:pt x="11311" y="4057"/>
                </a:lnTo>
                <a:lnTo>
                  <a:pt x="10054" y="6414"/>
                </a:lnTo>
                <a:lnTo>
                  <a:pt x="4556" y="10367"/>
                </a:lnTo>
                <a:lnTo>
                  <a:pt x="4241" y="15290"/>
                </a:lnTo>
                <a:lnTo>
                  <a:pt x="1885" y="18133"/>
                </a:lnTo>
                <a:lnTo>
                  <a:pt x="0" y="21600"/>
                </a:lnTo>
                <a:lnTo>
                  <a:pt x="6127" y="21600"/>
                </a:lnTo>
                <a:lnTo>
                  <a:pt x="7226" y="19242"/>
                </a:lnTo>
                <a:lnTo>
                  <a:pt x="10525" y="15498"/>
                </a:lnTo>
                <a:lnTo>
                  <a:pt x="12410" y="10921"/>
                </a:lnTo>
                <a:lnTo>
                  <a:pt x="14452" y="8910"/>
                </a:lnTo>
                <a:lnTo>
                  <a:pt x="16966" y="7316"/>
                </a:lnTo>
                <a:lnTo>
                  <a:pt x="17437" y="5027"/>
                </a:lnTo>
                <a:lnTo>
                  <a:pt x="18851" y="3848"/>
                </a:lnTo>
                <a:lnTo>
                  <a:pt x="20579" y="2739"/>
                </a:lnTo>
                <a:lnTo>
                  <a:pt x="21600" y="208"/>
                </a:lnTo>
                <a:lnTo>
                  <a:pt x="20657" y="416"/>
                </a:lnTo>
                <a:lnTo>
                  <a:pt x="20186" y="416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8" name="Shape"/>
          <p:cNvSpPr/>
          <p:nvPr/>
        </p:nvSpPr>
        <p:spPr>
          <a:xfrm>
            <a:off x="7178675" y="5888037"/>
            <a:ext cx="338138" cy="969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41" y="424"/>
                </a:moveTo>
                <a:lnTo>
                  <a:pt x="16124" y="848"/>
                </a:lnTo>
                <a:lnTo>
                  <a:pt x="15515" y="1273"/>
                </a:lnTo>
                <a:lnTo>
                  <a:pt x="12980" y="2121"/>
                </a:lnTo>
                <a:lnTo>
                  <a:pt x="11155" y="2934"/>
                </a:lnTo>
                <a:lnTo>
                  <a:pt x="8721" y="4207"/>
                </a:lnTo>
                <a:lnTo>
                  <a:pt x="6896" y="5904"/>
                </a:lnTo>
                <a:lnTo>
                  <a:pt x="6896" y="9510"/>
                </a:lnTo>
                <a:lnTo>
                  <a:pt x="8113" y="10782"/>
                </a:lnTo>
                <a:lnTo>
                  <a:pt x="9330" y="11207"/>
                </a:lnTo>
                <a:lnTo>
                  <a:pt x="9330" y="11419"/>
                </a:lnTo>
                <a:lnTo>
                  <a:pt x="2434" y="15449"/>
                </a:lnTo>
                <a:lnTo>
                  <a:pt x="1825" y="16651"/>
                </a:lnTo>
                <a:lnTo>
                  <a:pt x="0" y="19337"/>
                </a:lnTo>
                <a:lnTo>
                  <a:pt x="5070" y="21600"/>
                </a:lnTo>
                <a:lnTo>
                  <a:pt x="11561" y="21600"/>
                </a:lnTo>
                <a:lnTo>
                  <a:pt x="10546" y="19620"/>
                </a:lnTo>
                <a:lnTo>
                  <a:pt x="12169" y="18206"/>
                </a:lnTo>
                <a:lnTo>
                  <a:pt x="15211" y="15873"/>
                </a:lnTo>
                <a:lnTo>
                  <a:pt x="16834" y="13328"/>
                </a:lnTo>
                <a:lnTo>
                  <a:pt x="15820" y="10429"/>
                </a:lnTo>
                <a:lnTo>
                  <a:pt x="17239" y="7176"/>
                </a:lnTo>
                <a:lnTo>
                  <a:pt x="21499" y="3358"/>
                </a:lnTo>
                <a:lnTo>
                  <a:pt x="21600" y="0"/>
                </a:lnTo>
                <a:lnTo>
                  <a:pt x="19166" y="0"/>
                </a:lnTo>
                <a:lnTo>
                  <a:pt x="18558" y="212"/>
                </a:lnTo>
                <a:lnTo>
                  <a:pt x="17949" y="212"/>
                </a:lnTo>
                <a:lnTo>
                  <a:pt x="17341" y="42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9" name="Shape"/>
          <p:cNvSpPr/>
          <p:nvPr/>
        </p:nvSpPr>
        <p:spPr>
          <a:xfrm>
            <a:off x="6813550" y="6248400"/>
            <a:ext cx="265113" cy="609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72" y="3375"/>
                </a:moveTo>
                <a:lnTo>
                  <a:pt x="15392" y="1688"/>
                </a:lnTo>
                <a:lnTo>
                  <a:pt x="11511" y="675"/>
                </a:lnTo>
                <a:lnTo>
                  <a:pt x="7631" y="0"/>
                </a:lnTo>
                <a:lnTo>
                  <a:pt x="6984" y="3938"/>
                </a:lnTo>
                <a:lnTo>
                  <a:pt x="5950" y="6300"/>
                </a:lnTo>
                <a:lnTo>
                  <a:pt x="6726" y="9450"/>
                </a:lnTo>
                <a:lnTo>
                  <a:pt x="3104" y="10912"/>
                </a:lnTo>
                <a:lnTo>
                  <a:pt x="2069" y="14512"/>
                </a:lnTo>
                <a:lnTo>
                  <a:pt x="259" y="16875"/>
                </a:lnTo>
                <a:lnTo>
                  <a:pt x="0" y="19800"/>
                </a:lnTo>
                <a:lnTo>
                  <a:pt x="6079" y="21600"/>
                </a:lnTo>
                <a:lnTo>
                  <a:pt x="19272" y="21600"/>
                </a:lnTo>
                <a:lnTo>
                  <a:pt x="17332" y="19688"/>
                </a:lnTo>
                <a:lnTo>
                  <a:pt x="13451" y="18225"/>
                </a:lnTo>
                <a:lnTo>
                  <a:pt x="17849" y="15412"/>
                </a:lnTo>
                <a:lnTo>
                  <a:pt x="15780" y="12375"/>
                </a:lnTo>
                <a:lnTo>
                  <a:pt x="17073" y="10462"/>
                </a:lnTo>
                <a:lnTo>
                  <a:pt x="18108" y="8662"/>
                </a:lnTo>
                <a:lnTo>
                  <a:pt x="21600" y="5062"/>
                </a:lnTo>
                <a:lnTo>
                  <a:pt x="19272" y="337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0" name="Shape"/>
          <p:cNvSpPr/>
          <p:nvPr/>
        </p:nvSpPr>
        <p:spPr>
          <a:xfrm>
            <a:off x="6508750" y="6381750"/>
            <a:ext cx="263525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96" y="864"/>
                </a:moveTo>
                <a:lnTo>
                  <a:pt x="13012" y="0"/>
                </a:lnTo>
                <a:lnTo>
                  <a:pt x="10149" y="4608"/>
                </a:lnTo>
                <a:lnTo>
                  <a:pt x="9108" y="9072"/>
                </a:lnTo>
                <a:lnTo>
                  <a:pt x="5986" y="13248"/>
                </a:lnTo>
                <a:lnTo>
                  <a:pt x="7547" y="16704"/>
                </a:lnTo>
                <a:lnTo>
                  <a:pt x="4945" y="19296"/>
                </a:lnTo>
                <a:lnTo>
                  <a:pt x="0" y="21600"/>
                </a:lnTo>
                <a:lnTo>
                  <a:pt x="20819" y="21600"/>
                </a:lnTo>
                <a:lnTo>
                  <a:pt x="17696" y="19584"/>
                </a:lnTo>
                <a:lnTo>
                  <a:pt x="12752" y="16848"/>
                </a:lnTo>
                <a:lnTo>
                  <a:pt x="16916" y="13536"/>
                </a:lnTo>
                <a:lnTo>
                  <a:pt x="17957" y="9648"/>
                </a:lnTo>
                <a:lnTo>
                  <a:pt x="18737" y="6768"/>
                </a:lnTo>
                <a:lnTo>
                  <a:pt x="21340" y="4320"/>
                </a:lnTo>
                <a:lnTo>
                  <a:pt x="21600" y="0"/>
                </a:lnTo>
                <a:lnTo>
                  <a:pt x="17696" y="86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1" name="Shape"/>
          <p:cNvSpPr/>
          <p:nvPr/>
        </p:nvSpPr>
        <p:spPr>
          <a:xfrm>
            <a:off x="6207125" y="6410325"/>
            <a:ext cx="376238" cy="447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19" y="0"/>
                </a:moveTo>
                <a:lnTo>
                  <a:pt x="16678" y="0"/>
                </a:lnTo>
                <a:lnTo>
                  <a:pt x="14400" y="3830"/>
                </a:lnTo>
                <a:lnTo>
                  <a:pt x="13489" y="7047"/>
                </a:lnTo>
                <a:lnTo>
                  <a:pt x="10937" y="11030"/>
                </a:lnTo>
                <a:lnTo>
                  <a:pt x="7473" y="13940"/>
                </a:lnTo>
                <a:lnTo>
                  <a:pt x="5468" y="17770"/>
                </a:lnTo>
                <a:lnTo>
                  <a:pt x="0" y="21600"/>
                </a:lnTo>
                <a:lnTo>
                  <a:pt x="11666" y="21600"/>
                </a:lnTo>
                <a:lnTo>
                  <a:pt x="14035" y="19455"/>
                </a:lnTo>
                <a:lnTo>
                  <a:pt x="14400" y="15013"/>
                </a:lnTo>
                <a:lnTo>
                  <a:pt x="17134" y="11336"/>
                </a:lnTo>
                <a:lnTo>
                  <a:pt x="17863" y="5362"/>
                </a:lnTo>
                <a:lnTo>
                  <a:pt x="21600" y="0"/>
                </a:lnTo>
                <a:lnTo>
                  <a:pt x="18319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2" name="Shape"/>
          <p:cNvSpPr/>
          <p:nvPr/>
        </p:nvSpPr>
        <p:spPr>
          <a:xfrm>
            <a:off x="5832475" y="6486525"/>
            <a:ext cx="311150" cy="371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4" y="4985"/>
                </a:moveTo>
                <a:lnTo>
                  <a:pt x="12453" y="2215"/>
                </a:lnTo>
                <a:lnTo>
                  <a:pt x="9147" y="0"/>
                </a:lnTo>
                <a:lnTo>
                  <a:pt x="8816" y="5723"/>
                </a:lnTo>
                <a:lnTo>
                  <a:pt x="6392" y="9231"/>
                </a:lnTo>
                <a:lnTo>
                  <a:pt x="5951" y="14769"/>
                </a:lnTo>
                <a:lnTo>
                  <a:pt x="3967" y="18646"/>
                </a:lnTo>
                <a:lnTo>
                  <a:pt x="0" y="21600"/>
                </a:lnTo>
                <a:lnTo>
                  <a:pt x="16090" y="21600"/>
                </a:lnTo>
                <a:lnTo>
                  <a:pt x="18735" y="18277"/>
                </a:lnTo>
                <a:lnTo>
                  <a:pt x="17412" y="12738"/>
                </a:lnTo>
                <a:lnTo>
                  <a:pt x="21600" y="9231"/>
                </a:lnTo>
                <a:lnTo>
                  <a:pt x="21049" y="4985"/>
                </a:lnTo>
                <a:lnTo>
                  <a:pt x="18404" y="498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3" name="Shape"/>
          <p:cNvSpPr/>
          <p:nvPr/>
        </p:nvSpPr>
        <p:spPr>
          <a:xfrm>
            <a:off x="5518150" y="6457950"/>
            <a:ext cx="301625" cy="40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872" y="0"/>
                </a:lnTo>
                <a:lnTo>
                  <a:pt x="17962" y="3257"/>
                </a:lnTo>
                <a:lnTo>
                  <a:pt x="15688" y="10286"/>
                </a:lnTo>
                <a:lnTo>
                  <a:pt x="10686" y="15429"/>
                </a:lnTo>
                <a:lnTo>
                  <a:pt x="7048" y="20057"/>
                </a:lnTo>
                <a:lnTo>
                  <a:pt x="0" y="21600"/>
                </a:lnTo>
                <a:lnTo>
                  <a:pt x="14552" y="21600"/>
                </a:lnTo>
                <a:lnTo>
                  <a:pt x="16143" y="16114"/>
                </a:lnTo>
                <a:lnTo>
                  <a:pt x="21145" y="7714"/>
                </a:lnTo>
                <a:lnTo>
                  <a:pt x="21600" y="3257"/>
                </a:lnTo>
                <a:lnTo>
                  <a:pt x="21600" y="0"/>
                </a:lnTo>
              </a:path>
            </a:pathLst>
          </a:custGeom>
          <a:gradFill>
            <a:gsLst>
              <a:gs pos="0">
                <a:srgbClr val="00005D"/>
              </a:gs>
              <a:gs pos="100000">
                <a:srgbClr val="000066"/>
              </a:gs>
            </a:gsLst>
            <a:lin ang="162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4" name="Shape"/>
          <p:cNvSpPr/>
          <p:nvPr/>
        </p:nvSpPr>
        <p:spPr>
          <a:xfrm>
            <a:off x="5032375" y="6648450"/>
            <a:ext cx="365125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01" y="0"/>
                </a:moveTo>
                <a:lnTo>
                  <a:pt x="14557" y="0"/>
                </a:lnTo>
                <a:lnTo>
                  <a:pt x="12960" y="982"/>
                </a:lnTo>
                <a:lnTo>
                  <a:pt x="12397" y="982"/>
                </a:lnTo>
                <a:lnTo>
                  <a:pt x="3287" y="2945"/>
                </a:lnTo>
                <a:lnTo>
                  <a:pt x="1033" y="4909"/>
                </a:lnTo>
                <a:lnTo>
                  <a:pt x="2160" y="8836"/>
                </a:lnTo>
                <a:lnTo>
                  <a:pt x="0" y="16364"/>
                </a:lnTo>
                <a:lnTo>
                  <a:pt x="0" y="21600"/>
                </a:lnTo>
                <a:lnTo>
                  <a:pt x="15214" y="21600"/>
                </a:lnTo>
                <a:lnTo>
                  <a:pt x="19158" y="14400"/>
                </a:lnTo>
                <a:lnTo>
                  <a:pt x="21600" y="7527"/>
                </a:lnTo>
                <a:lnTo>
                  <a:pt x="20097" y="3927"/>
                </a:lnTo>
                <a:lnTo>
                  <a:pt x="20191" y="0"/>
                </a:lnTo>
                <a:lnTo>
                  <a:pt x="18501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5" name="Shape"/>
          <p:cNvSpPr/>
          <p:nvPr/>
        </p:nvSpPr>
        <p:spPr>
          <a:xfrm>
            <a:off x="4832350" y="6696075"/>
            <a:ext cx="141288" cy="161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31" y="0"/>
                </a:moveTo>
                <a:lnTo>
                  <a:pt x="16018" y="10165"/>
                </a:lnTo>
                <a:lnTo>
                  <a:pt x="7281" y="15247"/>
                </a:lnTo>
                <a:lnTo>
                  <a:pt x="0" y="21600"/>
                </a:lnTo>
                <a:lnTo>
                  <a:pt x="16018" y="21600"/>
                </a:lnTo>
                <a:lnTo>
                  <a:pt x="21357" y="11859"/>
                </a:lnTo>
                <a:lnTo>
                  <a:pt x="21600" y="1271"/>
                </a:lnTo>
                <a:lnTo>
                  <a:pt x="17231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6" name="Shape"/>
          <p:cNvSpPr/>
          <p:nvPr/>
        </p:nvSpPr>
        <p:spPr>
          <a:xfrm>
            <a:off x="8702675" y="5345112"/>
            <a:ext cx="441325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134" y="544"/>
                </a:lnTo>
                <a:lnTo>
                  <a:pt x="21134" y="408"/>
                </a:lnTo>
                <a:lnTo>
                  <a:pt x="20668" y="408"/>
                </a:lnTo>
                <a:lnTo>
                  <a:pt x="19735" y="272"/>
                </a:lnTo>
                <a:lnTo>
                  <a:pt x="18337" y="136"/>
                </a:lnTo>
                <a:lnTo>
                  <a:pt x="16472" y="0"/>
                </a:lnTo>
                <a:lnTo>
                  <a:pt x="16006" y="136"/>
                </a:lnTo>
                <a:lnTo>
                  <a:pt x="15384" y="2924"/>
                </a:lnTo>
                <a:lnTo>
                  <a:pt x="14296" y="4737"/>
                </a:lnTo>
                <a:lnTo>
                  <a:pt x="14141" y="5644"/>
                </a:lnTo>
                <a:lnTo>
                  <a:pt x="15540" y="7684"/>
                </a:lnTo>
                <a:lnTo>
                  <a:pt x="14452" y="10902"/>
                </a:lnTo>
                <a:lnTo>
                  <a:pt x="12121" y="13622"/>
                </a:lnTo>
                <a:lnTo>
                  <a:pt x="13364" y="15435"/>
                </a:lnTo>
                <a:lnTo>
                  <a:pt x="10722" y="17339"/>
                </a:lnTo>
                <a:lnTo>
                  <a:pt x="7459" y="19197"/>
                </a:lnTo>
                <a:lnTo>
                  <a:pt x="3885" y="20376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2133600" cy="226986"/>
          </a:xfrm>
          <a:prstGeom prst="rect">
            <a:avLst/>
          </a:prstGeom>
        </p:spPr>
        <p:txBody>
          <a:bodyPr wrap="square" anchor="t"/>
          <a:lstStyle>
            <a:lvl1pPr>
              <a:defRPr sz="1000" i="0">
                <a:solidFill>
                  <a:srgbClr val="FFFFFF"/>
                </a:solidFill>
                <a:effectLst>
                  <a:outerShdw blurRad="12700" dist="25400" dir="2700000" rotWithShape="0">
                    <a:srgbClr val="010199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49294" y="2084854"/>
            <a:ext cx="3845416" cy="144016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7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49146" y="3512311"/>
            <a:ext cx="3845416" cy="106657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05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1" y="0"/>
            <a:ext cx="5255402" cy="68580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350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350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03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075FC-46E4-44BF-A30B-CCD254BDC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A40D7-68DB-4ED0-A8A4-4C7230235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A1ED-4CD0-41E1-B10E-3CB43B1C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A058FC-80B9-44C3-8E89-FF2B7FDF904D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D921-36FC-4A01-AC34-C93C1C10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0D8AB-901E-45DD-A976-AE4C6ED19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93168" y="6217851"/>
            <a:ext cx="360032" cy="276999"/>
          </a:xfrm>
        </p:spPr>
        <p:txBody>
          <a:bodyPr/>
          <a:lstStyle/>
          <a:p>
            <a:fld id="{0A38A93D-56E9-4A35-812E-B275DC2E6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3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29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100000">
              <a:srgbClr val="000066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/>
          <p:cNvSpPr/>
          <p:nvPr/>
        </p:nvSpPr>
        <p:spPr>
          <a:xfrm>
            <a:off x="4716462" y="5345112"/>
            <a:ext cx="4427538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553" y="544"/>
                </a:lnTo>
                <a:lnTo>
                  <a:pt x="21553" y="408"/>
                </a:lnTo>
                <a:lnTo>
                  <a:pt x="21507" y="408"/>
                </a:lnTo>
                <a:lnTo>
                  <a:pt x="21414" y="272"/>
                </a:lnTo>
                <a:lnTo>
                  <a:pt x="21274" y="136"/>
                </a:lnTo>
                <a:lnTo>
                  <a:pt x="21087" y="0"/>
                </a:lnTo>
                <a:lnTo>
                  <a:pt x="20807" y="544"/>
                </a:lnTo>
                <a:lnTo>
                  <a:pt x="20536" y="1224"/>
                </a:lnTo>
                <a:lnTo>
                  <a:pt x="20349" y="2040"/>
                </a:lnTo>
                <a:lnTo>
                  <a:pt x="20302" y="2176"/>
                </a:lnTo>
                <a:lnTo>
                  <a:pt x="20302" y="2312"/>
                </a:lnTo>
                <a:lnTo>
                  <a:pt x="20209" y="2448"/>
                </a:lnTo>
                <a:lnTo>
                  <a:pt x="20069" y="2720"/>
                </a:lnTo>
                <a:lnTo>
                  <a:pt x="19743" y="2992"/>
                </a:lnTo>
                <a:lnTo>
                  <a:pt x="19510" y="3536"/>
                </a:lnTo>
                <a:lnTo>
                  <a:pt x="19510" y="4760"/>
                </a:lnTo>
                <a:lnTo>
                  <a:pt x="19463" y="4896"/>
                </a:lnTo>
                <a:lnTo>
                  <a:pt x="19463" y="5032"/>
                </a:lnTo>
                <a:lnTo>
                  <a:pt x="19417" y="5168"/>
                </a:lnTo>
                <a:lnTo>
                  <a:pt x="19417" y="5440"/>
                </a:lnTo>
                <a:lnTo>
                  <a:pt x="19370" y="5576"/>
                </a:lnTo>
                <a:lnTo>
                  <a:pt x="19323" y="5576"/>
                </a:lnTo>
                <a:lnTo>
                  <a:pt x="19323" y="5712"/>
                </a:lnTo>
                <a:lnTo>
                  <a:pt x="19090" y="5712"/>
                </a:lnTo>
                <a:lnTo>
                  <a:pt x="18951" y="5848"/>
                </a:lnTo>
                <a:lnTo>
                  <a:pt x="18764" y="5032"/>
                </a:lnTo>
                <a:lnTo>
                  <a:pt x="18624" y="4760"/>
                </a:lnTo>
                <a:lnTo>
                  <a:pt x="18438" y="4896"/>
                </a:lnTo>
                <a:lnTo>
                  <a:pt x="18119" y="4896"/>
                </a:lnTo>
                <a:lnTo>
                  <a:pt x="17560" y="4352"/>
                </a:lnTo>
                <a:lnTo>
                  <a:pt x="17466" y="4216"/>
                </a:lnTo>
                <a:lnTo>
                  <a:pt x="17327" y="4216"/>
                </a:lnTo>
                <a:lnTo>
                  <a:pt x="17280" y="4352"/>
                </a:lnTo>
                <a:lnTo>
                  <a:pt x="17233" y="4352"/>
                </a:lnTo>
                <a:lnTo>
                  <a:pt x="17187" y="4488"/>
                </a:lnTo>
                <a:lnTo>
                  <a:pt x="17047" y="4624"/>
                </a:lnTo>
                <a:lnTo>
                  <a:pt x="16860" y="4760"/>
                </a:lnTo>
                <a:lnTo>
                  <a:pt x="16674" y="5168"/>
                </a:lnTo>
                <a:lnTo>
                  <a:pt x="16487" y="5440"/>
                </a:lnTo>
                <a:lnTo>
                  <a:pt x="16348" y="5440"/>
                </a:lnTo>
                <a:lnTo>
                  <a:pt x="16301" y="5576"/>
                </a:lnTo>
                <a:lnTo>
                  <a:pt x="16208" y="5576"/>
                </a:lnTo>
                <a:lnTo>
                  <a:pt x="16161" y="5712"/>
                </a:lnTo>
                <a:lnTo>
                  <a:pt x="16161" y="5848"/>
                </a:lnTo>
                <a:lnTo>
                  <a:pt x="16115" y="5848"/>
                </a:lnTo>
                <a:lnTo>
                  <a:pt x="16115" y="6256"/>
                </a:lnTo>
                <a:lnTo>
                  <a:pt x="16076" y="6528"/>
                </a:lnTo>
                <a:lnTo>
                  <a:pt x="15982" y="6800"/>
                </a:lnTo>
                <a:lnTo>
                  <a:pt x="15889" y="6800"/>
                </a:lnTo>
                <a:lnTo>
                  <a:pt x="15843" y="6936"/>
                </a:lnTo>
                <a:lnTo>
                  <a:pt x="15796" y="6936"/>
                </a:lnTo>
                <a:lnTo>
                  <a:pt x="15796" y="7072"/>
                </a:lnTo>
                <a:lnTo>
                  <a:pt x="15749" y="7072"/>
                </a:lnTo>
                <a:lnTo>
                  <a:pt x="15749" y="7208"/>
                </a:lnTo>
                <a:lnTo>
                  <a:pt x="15609" y="7616"/>
                </a:lnTo>
                <a:lnTo>
                  <a:pt x="15516" y="7616"/>
                </a:lnTo>
                <a:lnTo>
                  <a:pt x="15470" y="7752"/>
                </a:lnTo>
                <a:lnTo>
                  <a:pt x="15376" y="7752"/>
                </a:lnTo>
                <a:lnTo>
                  <a:pt x="15237" y="7616"/>
                </a:lnTo>
                <a:lnTo>
                  <a:pt x="14864" y="7616"/>
                </a:lnTo>
                <a:lnTo>
                  <a:pt x="14724" y="7480"/>
                </a:lnTo>
                <a:lnTo>
                  <a:pt x="14584" y="7480"/>
                </a:lnTo>
                <a:lnTo>
                  <a:pt x="14397" y="8024"/>
                </a:lnTo>
                <a:lnTo>
                  <a:pt x="14351" y="8024"/>
                </a:lnTo>
                <a:lnTo>
                  <a:pt x="14258" y="8159"/>
                </a:lnTo>
                <a:lnTo>
                  <a:pt x="14118" y="8159"/>
                </a:lnTo>
                <a:lnTo>
                  <a:pt x="13799" y="7752"/>
                </a:lnTo>
                <a:lnTo>
                  <a:pt x="13473" y="7752"/>
                </a:lnTo>
                <a:lnTo>
                  <a:pt x="13426" y="7888"/>
                </a:lnTo>
                <a:lnTo>
                  <a:pt x="13380" y="7888"/>
                </a:lnTo>
                <a:lnTo>
                  <a:pt x="13240" y="8295"/>
                </a:lnTo>
                <a:lnTo>
                  <a:pt x="13193" y="8567"/>
                </a:lnTo>
                <a:lnTo>
                  <a:pt x="13007" y="9111"/>
                </a:lnTo>
                <a:lnTo>
                  <a:pt x="12867" y="9633"/>
                </a:lnTo>
                <a:lnTo>
                  <a:pt x="12680" y="10449"/>
                </a:lnTo>
                <a:lnTo>
                  <a:pt x="12540" y="11537"/>
                </a:lnTo>
                <a:lnTo>
                  <a:pt x="12540" y="13984"/>
                </a:lnTo>
                <a:lnTo>
                  <a:pt x="12587" y="14528"/>
                </a:lnTo>
                <a:lnTo>
                  <a:pt x="12634" y="14528"/>
                </a:lnTo>
                <a:lnTo>
                  <a:pt x="12680" y="14664"/>
                </a:lnTo>
                <a:lnTo>
                  <a:pt x="12680" y="14936"/>
                </a:lnTo>
                <a:lnTo>
                  <a:pt x="12727" y="14936"/>
                </a:lnTo>
                <a:lnTo>
                  <a:pt x="12727" y="15208"/>
                </a:lnTo>
                <a:lnTo>
                  <a:pt x="12680" y="15208"/>
                </a:lnTo>
                <a:lnTo>
                  <a:pt x="12680" y="15344"/>
                </a:lnTo>
                <a:lnTo>
                  <a:pt x="12634" y="15344"/>
                </a:lnTo>
                <a:lnTo>
                  <a:pt x="12587" y="15480"/>
                </a:lnTo>
                <a:lnTo>
                  <a:pt x="12401" y="15616"/>
                </a:lnTo>
                <a:lnTo>
                  <a:pt x="11934" y="15616"/>
                </a:lnTo>
                <a:lnTo>
                  <a:pt x="11795" y="15480"/>
                </a:lnTo>
                <a:lnTo>
                  <a:pt x="11616" y="15208"/>
                </a:lnTo>
                <a:lnTo>
                  <a:pt x="11383" y="14256"/>
                </a:lnTo>
                <a:lnTo>
                  <a:pt x="11150" y="13576"/>
                </a:lnTo>
                <a:lnTo>
                  <a:pt x="10683" y="12761"/>
                </a:lnTo>
                <a:lnTo>
                  <a:pt x="10357" y="13305"/>
                </a:lnTo>
                <a:lnTo>
                  <a:pt x="10124" y="14800"/>
                </a:lnTo>
                <a:lnTo>
                  <a:pt x="9798" y="15072"/>
                </a:lnTo>
                <a:lnTo>
                  <a:pt x="9471" y="14800"/>
                </a:lnTo>
                <a:lnTo>
                  <a:pt x="9199" y="15208"/>
                </a:lnTo>
                <a:lnTo>
                  <a:pt x="8593" y="15208"/>
                </a:lnTo>
                <a:lnTo>
                  <a:pt x="8360" y="16024"/>
                </a:lnTo>
                <a:lnTo>
                  <a:pt x="7894" y="16568"/>
                </a:lnTo>
                <a:lnTo>
                  <a:pt x="7335" y="17248"/>
                </a:lnTo>
                <a:lnTo>
                  <a:pt x="7156" y="17520"/>
                </a:lnTo>
                <a:lnTo>
                  <a:pt x="6736" y="17520"/>
                </a:lnTo>
                <a:lnTo>
                  <a:pt x="6317" y="16840"/>
                </a:lnTo>
                <a:lnTo>
                  <a:pt x="6084" y="16296"/>
                </a:lnTo>
                <a:lnTo>
                  <a:pt x="5757" y="16160"/>
                </a:lnTo>
                <a:lnTo>
                  <a:pt x="5384" y="15888"/>
                </a:lnTo>
                <a:lnTo>
                  <a:pt x="4786" y="15888"/>
                </a:lnTo>
                <a:lnTo>
                  <a:pt x="4646" y="15752"/>
                </a:lnTo>
                <a:lnTo>
                  <a:pt x="4413" y="15752"/>
                </a:lnTo>
                <a:lnTo>
                  <a:pt x="4367" y="15888"/>
                </a:lnTo>
                <a:lnTo>
                  <a:pt x="4320" y="15888"/>
                </a:lnTo>
                <a:lnTo>
                  <a:pt x="4227" y="16160"/>
                </a:lnTo>
                <a:lnTo>
                  <a:pt x="3854" y="16976"/>
                </a:lnTo>
                <a:lnTo>
                  <a:pt x="3388" y="18336"/>
                </a:lnTo>
                <a:lnTo>
                  <a:pt x="3294" y="18472"/>
                </a:lnTo>
                <a:lnTo>
                  <a:pt x="3248" y="18608"/>
                </a:lnTo>
                <a:lnTo>
                  <a:pt x="2735" y="18608"/>
                </a:lnTo>
                <a:lnTo>
                  <a:pt x="2603" y="18744"/>
                </a:lnTo>
                <a:lnTo>
                  <a:pt x="2556" y="18744"/>
                </a:lnTo>
                <a:lnTo>
                  <a:pt x="1810" y="19016"/>
                </a:lnTo>
                <a:lnTo>
                  <a:pt x="1764" y="19152"/>
                </a:lnTo>
                <a:lnTo>
                  <a:pt x="1624" y="19288"/>
                </a:lnTo>
                <a:lnTo>
                  <a:pt x="1531" y="19288"/>
                </a:lnTo>
                <a:lnTo>
                  <a:pt x="1437" y="19424"/>
                </a:lnTo>
                <a:lnTo>
                  <a:pt x="1298" y="19424"/>
                </a:lnTo>
                <a:lnTo>
                  <a:pt x="1158" y="19288"/>
                </a:lnTo>
                <a:lnTo>
                  <a:pt x="971" y="19288"/>
                </a:lnTo>
                <a:lnTo>
                  <a:pt x="925" y="19424"/>
                </a:lnTo>
                <a:lnTo>
                  <a:pt x="831" y="19424"/>
                </a:lnTo>
                <a:lnTo>
                  <a:pt x="785" y="19560"/>
                </a:lnTo>
                <a:lnTo>
                  <a:pt x="785" y="19832"/>
                </a:lnTo>
                <a:lnTo>
                  <a:pt x="738" y="19832"/>
                </a:lnTo>
                <a:lnTo>
                  <a:pt x="738" y="19968"/>
                </a:lnTo>
                <a:lnTo>
                  <a:pt x="692" y="19968"/>
                </a:lnTo>
                <a:lnTo>
                  <a:pt x="645" y="20104"/>
                </a:lnTo>
                <a:lnTo>
                  <a:pt x="598" y="20104"/>
                </a:lnTo>
                <a:lnTo>
                  <a:pt x="466" y="20240"/>
                </a:lnTo>
                <a:lnTo>
                  <a:pt x="420" y="20376"/>
                </a:lnTo>
                <a:lnTo>
                  <a:pt x="373" y="20376"/>
                </a:lnTo>
                <a:lnTo>
                  <a:pt x="373" y="20512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333399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3" name="Triangle"/>
          <p:cNvSpPr/>
          <p:nvPr/>
        </p:nvSpPr>
        <p:spPr>
          <a:xfrm>
            <a:off x="7305675" y="6372225"/>
            <a:ext cx="19050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4400"/>
                </a:lnTo>
                <a:lnTo>
                  <a:pt x="0" y="0"/>
                </a:lnTo>
                <a:lnTo>
                  <a:pt x="21600" y="21600"/>
                </a:lnTo>
              </a:path>
            </a:pathLst>
          </a:custGeom>
          <a:gradFill>
            <a:gsLst>
              <a:gs pos="0">
                <a:srgbClr val="009999"/>
              </a:gs>
              <a:gs pos="100000">
                <a:srgbClr val="008B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4" name="Triangle"/>
          <p:cNvSpPr/>
          <p:nvPr/>
        </p:nvSpPr>
        <p:spPr>
          <a:xfrm>
            <a:off x="7294562" y="6343650"/>
            <a:ext cx="12701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400"/>
                </a:moveTo>
                <a:lnTo>
                  <a:pt x="21600" y="21600"/>
                </a:lnTo>
                <a:lnTo>
                  <a:pt x="0" y="0"/>
                </a:lnTo>
                <a:lnTo>
                  <a:pt x="0" y="14400"/>
                </a:lnTo>
              </a:path>
            </a:pathLst>
          </a:custGeom>
          <a:gradFill>
            <a:gsLst>
              <a:gs pos="0">
                <a:srgbClr val="009999"/>
              </a:gs>
              <a:gs pos="100000">
                <a:srgbClr val="008B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5" name="Shape"/>
          <p:cNvSpPr/>
          <p:nvPr/>
        </p:nvSpPr>
        <p:spPr>
          <a:xfrm>
            <a:off x="8223250" y="5678487"/>
            <a:ext cx="482600" cy="117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95" y="1224"/>
                </a:moveTo>
                <a:lnTo>
                  <a:pt x="18189" y="1224"/>
                </a:lnTo>
                <a:lnTo>
                  <a:pt x="16911" y="1399"/>
                </a:lnTo>
                <a:lnTo>
                  <a:pt x="15205" y="350"/>
                </a:lnTo>
                <a:lnTo>
                  <a:pt x="13926" y="0"/>
                </a:lnTo>
                <a:lnTo>
                  <a:pt x="11653" y="4868"/>
                </a:lnTo>
                <a:lnTo>
                  <a:pt x="10232" y="6326"/>
                </a:lnTo>
                <a:lnTo>
                  <a:pt x="7816" y="8191"/>
                </a:lnTo>
                <a:lnTo>
                  <a:pt x="6821" y="9532"/>
                </a:lnTo>
                <a:lnTo>
                  <a:pt x="8811" y="11806"/>
                </a:lnTo>
                <a:lnTo>
                  <a:pt x="7105" y="13496"/>
                </a:lnTo>
                <a:lnTo>
                  <a:pt x="4832" y="14662"/>
                </a:lnTo>
                <a:lnTo>
                  <a:pt x="2132" y="15712"/>
                </a:lnTo>
                <a:lnTo>
                  <a:pt x="1705" y="17869"/>
                </a:lnTo>
                <a:lnTo>
                  <a:pt x="0" y="21600"/>
                </a:lnTo>
                <a:lnTo>
                  <a:pt x="14353" y="21600"/>
                </a:lnTo>
                <a:lnTo>
                  <a:pt x="12789" y="18627"/>
                </a:lnTo>
                <a:lnTo>
                  <a:pt x="13642" y="17169"/>
                </a:lnTo>
                <a:lnTo>
                  <a:pt x="12647" y="15712"/>
                </a:lnTo>
                <a:lnTo>
                  <a:pt x="13500" y="14546"/>
                </a:lnTo>
                <a:lnTo>
                  <a:pt x="13074" y="13555"/>
                </a:lnTo>
                <a:lnTo>
                  <a:pt x="13642" y="11398"/>
                </a:lnTo>
                <a:lnTo>
                  <a:pt x="15347" y="9124"/>
                </a:lnTo>
                <a:lnTo>
                  <a:pt x="16911" y="7258"/>
                </a:lnTo>
                <a:lnTo>
                  <a:pt x="19042" y="5393"/>
                </a:lnTo>
                <a:lnTo>
                  <a:pt x="20179" y="4635"/>
                </a:lnTo>
                <a:lnTo>
                  <a:pt x="21600" y="350"/>
                </a:lnTo>
                <a:lnTo>
                  <a:pt x="21174" y="700"/>
                </a:lnTo>
                <a:lnTo>
                  <a:pt x="20747" y="874"/>
                </a:lnTo>
                <a:lnTo>
                  <a:pt x="20747" y="1049"/>
                </a:lnTo>
                <a:lnTo>
                  <a:pt x="20321" y="1049"/>
                </a:lnTo>
                <a:lnTo>
                  <a:pt x="20321" y="1224"/>
                </a:lnTo>
                <a:lnTo>
                  <a:pt x="19895" y="1224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6" name="Shape"/>
          <p:cNvSpPr/>
          <p:nvPr/>
        </p:nvSpPr>
        <p:spPr>
          <a:xfrm>
            <a:off x="7807325" y="5640387"/>
            <a:ext cx="498475" cy="1217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36" y="169"/>
                </a:moveTo>
                <a:lnTo>
                  <a:pt x="19124" y="169"/>
                </a:lnTo>
                <a:lnTo>
                  <a:pt x="18711" y="338"/>
                </a:lnTo>
                <a:lnTo>
                  <a:pt x="17473" y="507"/>
                </a:lnTo>
                <a:lnTo>
                  <a:pt x="15822" y="676"/>
                </a:lnTo>
                <a:lnTo>
                  <a:pt x="14171" y="1183"/>
                </a:lnTo>
                <a:lnTo>
                  <a:pt x="12932" y="1352"/>
                </a:lnTo>
                <a:lnTo>
                  <a:pt x="12107" y="1521"/>
                </a:lnTo>
                <a:lnTo>
                  <a:pt x="11694" y="1521"/>
                </a:lnTo>
                <a:lnTo>
                  <a:pt x="10318" y="4759"/>
                </a:lnTo>
                <a:lnTo>
                  <a:pt x="7567" y="6336"/>
                </a:lnTo>
                <a:lnTo>
                  <a:pt x="3715" y="10786"/>
                </a:lnTo>
                <a:lnTo>
                  <a:pt x="5641" y="15630"/>
                </a:lnTo>
                <a:lnTo>
                  <a:pt x="2752" y="19122"/>
                </a:lnTo>
                <a:lnTo>
                  <a:pt x="0" y="21600"/>
                </a:lnTo>
                <a:lnTo>
                  <a:pt x="7429" y="21600"/>
                </a:lnTo>
                <a:lnTo>
                  <a:pt x="8255" y="17207"/>
                </a:lnTo>
                <a:lnTo>
                  <a:pt x="10181" y="14053"/>
                </a:lnTo>
                <a:lnTo>
                  <a:pt x="11006" y="10335"/>
                </a:lnTo>
                <a:lnTo>
                  <a:pt x="14996" y="9209"/>
                </a:lnTo>
                <a:lnTo>
                  <a:pt x="16372" y="6224"/>
                </a:lnTo>
                <a:lnTo>
                  <a:pt x="20362" y="3802"/>
                </a:lnTo>
                <a:lnTo>
                  <a:pt x="21600" y="0"/>
                </a:lnTo>
                <a:lnTo>
                  <a:pt x="19949" y="0"/>
                </a:lnTo>
                <a:lnTo>
                  <a:pt x="19536" y="169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" name="Shape"/>
          <p:cNvSpPr/>
          <p:nvPr/>
        </p:nvSpPr>
        <p:spPr>
          <a:xfrm>
            <a:off x="7461250" y="5868987"/>
            <a:ext cx="436563" cy="989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6" y="416"/>
                </a:moveTo>
                <a:lnTo>
                  <a:pt x="18772" y="208"/>
                </a:lnTo>
                <a:lnTo>
                  <a:pt x="15473" y="208"/>
                </a:lnTo>
                <a:lnTo>
                  <a:pt x="14531" y="0"/>
                </a:lnTo>
                <a:lnTo>
                  <a:pt x="12567" y="0"/>
                </a:lnTo>
                <a:lnTo>
                  <a:pt x="11311" y="4057"/>
                </a:lnTo>
                <a:lnTo>
                  <a:pt x="10054" y="6414"/>
                </a:lnTo>
                <a:lnTo>
                  <a:pt x="4556" y="10367"/>
                </a:lnTo>
                <a:lnTo>
                  <a:pt x="4241" y="15290"/>
                </a:lnTo>
                <a:lnTo>
                  <a:pt x="1885" y="18133"/>
                </a:lnTo>
                <a:lnTo>
                  <a:pt x="0" y="21600"/>
                </a:lnTo>
                <a:lnTo>
                  <a:pt x="6127" y="21600"/>
                </a:lnTo>
                <a:lnTo>
                  <a:pt x="7226" y="19242"/>
                </a:lnTo>
                <a:lnTo>
                  <a:pt x="10525" y="15498"/>
                </a:lnTo>
                <a:lnTo>
                  <a:pt x="12410" y="10921"/>
                </a:lnTo>
                <a:lnTo>
                  <a:pt x="14452" y="8910"/>
                </a:lnTo>
                <a:lnTo>
                  <a:pt x="16966" y="7316"/>
                </a:lnTo>
                <a:lnTo>
                  <a:pt x="17437" y="5027"/>
                </a:lnTo>
                <a:lnTo>
                  <a:pt x="18851" y="3848"/>
                </a:lnTo>
                <a:lnTo>
                  <a:pt x="20579" y="2739"/>
                </a:lnTo>
                <a:lnTo>
                  <a:pt x="21600" y="208"/>
                </a:lnTo>
                <a:lnTo>
                  <a:pt x="20657" y="416"/>
                </a:lnTo>
                <a:lnTo>
                  <a:pt x="20186" y="416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8" name="Shape"/>
          <p:cNvSpPr/>
          <p:nvPr/>
        </p:nvSpPr>
        <p:spPr>
          <a:xfrm>
            <a:off x="7178675" y="5888037"/>
            <a:ext cx="338138" cy="969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41" y="424"/>
                </a:moveTo>
                <a:lnTo>
                  <a:pt x="16124" y="848"/>
                </a:lnTo>
                <a:lnTo>
                  <a:pt x="15515" y="1273"/>
                </a:lnTo>
                <a:lnTo>
                  <a:pt x="12980" y="2121"/>
                </a:lnTo>
                <a:lnTo>
                  <a:pt x="11155" y="2934"/>
                </a:lnTo>
                <a:lnTo>
                  <a:pt x="8721" y="4207"/>
                </a:lnTo>
                <a:lnTo>
                  <a:pt x="6896" y="5904"/>
                </a:lnTo>
                <a:lnTo>
                  <a:pt x="6896" y="9510"/>
                </a:lnTo>
                <a:lnTo>
                  <a:pt x="8113" y="10782"/>
                </a:lnTo>
                <a:lnTo>
                  <a:pt x="9330" y="11207"/>
                </a:lnTo>
                <a:lnTo>
                  <a:pt x="9330" y="11419"/>
                </a:lnTo>
                <a:lnTo>
                  <a:pt x="2434" y="15449"/>
                </a:lnTo>
                <a:lnTo>
                  <a:pt x="1825" y="16651"/>
                </a:lnTo>
                <a:lnTo>
                  <a:pt x="0" y="19337"/>
                </a:lnTo>
                <a:lnTo>
                  <a:pt x="5070" y="21600"/>
                </a:lnTo>
                <a:lnTo>
                  <a:pt x="11561" y="21600"/>
                </a:lnTo>
                <a:lnTo>
                  <a:pt x="10546" y="19620"/>
                </a:lnTo>
                <a:lnTo>
                  <a:pt x="12169" y="18206"/>
                </a:lnTo>
                <a:lnTo>
                  <a:pt x="15211" y="15873"/>
                </a:lnTo>
                <a:lnTo>
                  <a:pt x="16834" y="13328"/>
                </a:lnTo>
                <a:lnTo>
                  <a:pt x="15820" y="10429"/>
                </a:lnTo>
                <a:lnTo>
                  <a:pt x="17239" y="7176"/>
                </a:lnTo>
                <a:lnTo>
                  <a:pt x="21499" y="3358"/>
                </a:lnTo>
                <a:lnTo>
                  <a:pt x="21600" y="0"/>
                </a:lnTo>
                <a:lnTo>
                  <a:pt x="19166" y="0"/>
                </a:lnTo>
                <a:lnTo>
                  <a:pt x="18558" y="212"/>
                </a:lnTo>
                <a:lnTo>
                  <a:pt x="17949" y="212"/>
                </a:lnTo>
                <a:lnTo>
                  <a:pt x="17341" y="42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9" name="Shape"/>
          <p:cNvSpPr/>
          <p:nvPr/>
        </p:nvSpPr>
        <p:spPr>
          <a:xfrm>
            <a:off x="6813550" y="6248400"/>
            <a:ext cx="265113" cy="609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72" y="3375"/>
                </a:moveTo>
                <a:lnTo>
                  <a:pt x="15392" y="1688"/>
                </a:lnTo>
                <a:lnTo>
                  <a:pt x="11511" y="675"/>
                </a:lnTo>
                <a:lnTo>
                  <a:pt x="7631" y="0"/>
                </a:lnTo>
                <a:lnTo>
                  <a:pt x="6984" y="3938"/>
                </a:lnTo>
                <a:lnTo>
                  <a:pt x="5950" y="6300"/>
                </a:lnTo>
                <a:lnTo>
                  <a:pt x="6726" y="9450"/>
                </a:lnTo>
                <a:lnTo>
                  <a:pt x="3104" y="10912"/>
                </a:lnTo>
                <a:lnTo>
                  <a:pt x="2069" y="14512"/>
                </a:lnTo>
                <a:lnTo>
                  <a:pt x="259" y="16875"/>
                </a:lnTo>
                <a:lnTo>
                  <a:pt x="0" y="19800"/>
                </a:lnTo>
                <a:lnTo>
                  <a:pt x="6079" y="21600"/>
                </a:lnTo>
                <a:lnTo>
                  <a:pt x="19272" y="21600"/>
                </a:lnTo>
                <a:lnTo>
                  <a:pt x="17332" y="19688"/>
                </a:lnTo>
                <a:lnTo>
                  <a:pt x="13451" y="18225"/>
                </a:lnTo>
                <a:lnTo>
                  <a:pt x="17849" y="15412"/>
                </a:lnTo>
                <a:lnTo>
                  <a:pt x="15780" y="12375"/>
                </a:lnTo>
                <a:lnTo>
                  <a:pt x="17073" y="10462"/>
                </a:lnTo>
                <a:lnTo>
                  <a:pt x="18108" y="8662"/>
                </a:lnTo>
                <a:lnTo>
                  <a:pt x="21600" y="5062"/>
                </a:lnTo>
                <a:lnTo>
                  <a:pt x="19272" y="337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0" name="Shape"/>
          <p:cNvSpPr/>
          <p:nvPr/>
        </p:nvSpPr>
        <p:spPr>
          <a:xfrm>
            <a:off x="6508750" y="6381750"/>
            <a:ext cx="263525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96" y="864"/>
                </a:moveTo>
                <a:lnTo>
                  <a:pt x="13012" y="0"/>
                </a:lnTo>
                <a:lnTo>
                  <a:pt x="10149" y="4608"/>
                </a:lnTo>
                <a:lnTo>
                  <a:pt x="9108" y="9072"/>
                </a:lnTo>
                <a:lnTo>
                  <a:pt x="5986" y="13248"/>
                </a:lnTo>
                <a:lnTo>
                  <a:pt x="7547" y="16704"/>
                </a:lnTo>
                <a:lnTo>
                  <a:pt x="4945" y="19296"/>
                </a:lnTo>
                <a:lnTo>
                  <a:pt x="0" y="21600"/>
                </a:lnTo>
                <a:lnTo>
                  <a:pt x="20819" y="21600"/>
                </a:lnTo>
                <a:lnTo>
                  <a:pt x="17696" y="19584"/>
                </a:lnTo>
                <a:lnTo>
                  <a:pt x="12752" y="16848"/>
                </a:lnTo>
                <a:lnTo>
                  <a:pt x="16916" y="13536"/>
                </a:lnTo>
                <a:lnTo>
                  <a:pt x="17957" y="9648"/>
                </a:lnTo>
                <a:lnTo>
                  <a:pt x="18737" y="6768"/>
                </a:lnTo>
                <a:lnTo>
                  <a:pt x="21340" y="4320"/>
                </a:lnTo>
                <a:lnTo>
                  <a:pt x="21600" y="0"/>
                </a:lnTo>
                <a:lnTo>
                  <a:pt x="17696" y="86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1" name="Shape"/>
          <p:cNvSpPr/>
          <p:nvPr/>
        </p:nvSpPr>
        <p:spPr>
          <a:xfrm>
            <a:off x="6207125" y="6410325"/>
            <a:ext cx="376238" cy="447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19" y="0"/>
                </a:moveTo>
                <a:lnTo>
                  <a:pt x="16678" y="0"/>
                </a:lnTo>
                <a:lnTo>
                  <a:pt x="14400" y="3830"/>
                </a:lnTo>
                <a:lnTo>
                  <a:pt x="13489" y="7047"/>
                </a:lnTo>
                <a:lnTo>
                  <a:pt x="10937" y="11030"/>
                </a:lnTo>
                <a:lnTo>
                  <a:pt x="7473" y="13940"/>
                </a:lnTo>
                <a:lnTo>
                  <a:pt x="5468" y="17770"/>
                </a:lnTo>
                <a:lnTo>
                  <a:pt x="0" y="21600"/>
                </a:lnTo>
                <a:lnTo>
                  <a:pt x="11666" y="21600"/>
                </a:lnTo>
                <a:lnTo>
                  <a:pt x="14035" y="19455"/>
                </a:lnTo>
                <a:lnTo>
                  <a:pt x="14400" y="15013"/>
                </a:lnTo>
                <a:lnTo>
                  <a:pt x="17134" y="11336"/>
                </a:lnTo>
                <a:lnTo>
                  <a:pt x="17863" y="5362"/>
                </a:lnTo>
                <a:lnTo>
                  <a:pt x="21600" y="0"/>
                </a:lnTo>
                <a:lnTo>
                  <a:pt x="18319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2" name="Shape"/>
          <p:cNvSpPr/>
          <p:nvPr/>
        </p:nvSpPr>
        <p:spPr>
          <a:xfrm>
            <a:off x="5832475" y="6486525"/>
            <a:ext cx="311150" cy="371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4" y="4985"/>
                </a:moveTo>
                <a:lnTo>
                  <a:pt x="12453" y="2215"/>
                </a:lnTo>
                <a:lnTo>
                  <a:pt x="9147" y="0"/>
                </a:lnTo>
                <a:lnTo>
                  <a:pt x="8816" y="5723"/>
                </a:lnTo>
                <a:lnTo>
                  <a:pt x="6392" y="9231"/>
                </a:lnTo>
                <a:lnTo>
                  <a:pt x="5951" y="14769"/>
                </a:lnTo>
                <a:lnTo>
                  <a:pt x="3967" y="18646"/>
                </a:lnTo>
                <a:lnTo>
                  <a:pt x="0" y="21600"/>
                </a:lnTo>
                <a:lnTo>
                  <a:pt x="16090" y="21600"/>
                </a:lnTo>
                <a:lnTo>
                  <a:pt x="18735" y="18277"/>
                </a:lnTo>
                <a:lnTo>
                  <a:pt x="17412" y="12738"/>
                </a:lnTo>
                <a:lnTo>
                  <a:pt x="21600" y="9231"/>
                </a:lnTo>
                <a:lnTo>
                  <a:pt x="21049" y="4985"/>
                </a:lnTo>
                <a:lnTo>
                  <a:pt x="18404" y="498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3" name="Shape"/>
          <p:cNvSpPr/>
          <p:nvPr/>
        </p:nvSpPr>
        <p:spPr>
          <a:xfrm>
            <a:off x="5518150" y="6457950"/>
            <a:ext cx="301625" cy="40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872" y="0"/>
                </a:lnTo>
                <a:lnTo>
                  <a:pt x="17962" y="3257"/>
                </a:lnTo>
                <a:lnTo>
                  <a:pt x="15688" y="10286"/>
                </a:lnTo>
                <a:lnTo>
                  <a:pt x="10686" y="15429"/>
                </a:lnTo>
                <a:lnTo>
                  <a:pt x="7048" y="20057"/>
                </a:lnTo>
                <a:lnTo>
                  <a:pt x="0" y="21600"/>
                </a:lnTo>
                <a:lnTo>
                  <a:pt x="14552" y="21600"/>
                </a:lnTo>
                <a:lnTo>
                  <a:pt x="16143" y="16114"/>
                </a:lnTo>
                <a:lnTo>
                  <a:pt x="21145" y="7714"/>
                </a:lnTo>
                <a:lnTo>
                  <a:pt x="21600" y="3257"/>
                </a:lnTo>
                <a:lnTo>
                  <a:pt x="21600" y="0"/>
                </a:lnTo>
              </a:path>
            </a:pathLst>
          </a:custGeom>
          <a:gradFill>
            <a:gsLst>
              <a:gs pos="0">
                <a:srgbClr val="00005D"/>
              </a:gs>
              <a:gs pos="100000">
                <a:srgbClr val="000066"/>
              </a:gs>
            </a:gsLst>
            <a:lin ang="162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4" name="Shape"/>
          <p:cNvSpPr/>
          <p:nvPr/>
        </p:nvSpPr>
        <p:spPr>
          <a:xfrm>
            <a:off x="5032375" y="6648450"/>
            <a:ext cx="365125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01" y="0"/>
                </a:moveTo>
                <a:lnTo>
                  <a:pt x="14557" y="0"/>
                </a:lnTo>
                <a:lnTo>
                  <a:pt x="12960" y="982"/>
                </a:lnTo>
                <a:lnTo>
                  <a:pt x="12397" y="982"/>
                </a:lnTo>
                <a:lnTo>
                  <a:pt x="3287" y="2945"/>
                </a:lnTo>
                <a:lnTo>
                  <a:pt x="1033" y="4909"/>
                </a:lnTo>
                <a:lnTo>
                  <a:pt x="2160" y="8836"/>
                </a:lnTo>
                <a:lnTo>
                  <a:pt x="0" y="16364"/>
                </a:lnTo>
                <a:lnTo>
                  <a:pt x="0" y="21600"/>
                </a:lnTo>
                <a:lnTo>
                  <a:pt x="15214" y="21600"/>
                </a:lnTo>
                <a:lnTo>
                  <a:pt x="19158" y="14400"/>
                </a:lnTo>
                <a:lnTo>
                  <a:pt x="21600" y="7527"/>
                </a:lnTo>
                <a:lnTo>
                  <a:pt x="20097" y="3927"/>
                </a:lnTo>
                <a:lnTo>
                  <a:pt x="20191" y="0"/>
                </a:lnTo>
                <a:lnTo>
                  <a:pt x="18501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5" name="Shape"/>
          <p:cNvSpPr/>
          <p:nvPr/>
        </p:nvSpPr>
        <p:spPr>
          <a:xfrm>
            <a:off x="4832350" y="6696075"/>
            <a:ext cx="141288" cy="161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31" y="0"/>
                </a:moveTo>
                <a:lnTo>
                  <a:pt x="16018" y="10165"/>
                </a:lnTo>
                <a:lnTo>
                  <a:pt x="7281" y="15247"/>
                </a:lnTo>
                <a:lnTo>
                  <a:pt x="0" y="21600"/>
                </a:lnTo>
                <a:lnTo>
                  <a:pt x="16018" y="21600"/>
                </a:lnTo>
                <a:lnTo>
                  <a:pt x="21357" y="11859"/>
                </a:lnTo>
                <a:lnTo>
                  <a:pt x="21600" y="1271"/>
                </a:lnTo>
                <a:lnTo>
                  <a:pt x="17231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6" name="Shape"/>
          <p:cNvSpPr/>
          <p:nvPr/>
        </p:nvSpPr>
        <p:spPr>
          <a:xfrm>
            <a:off x="8702675" y="5345112"/>
            <a:ext cx="441325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134" y="544"/>
                </a:lnTo>
                <a:lnTo>
                  <a:pt x="21134" y="408"/>
                </a:lnTo>
                <a:lnTo>
                  <a:pt x="20668" y="408"/>
                </a:lnTo>
                <a:lnTo>
                  <a:pt x="19735" y="272"/>
                </a:lnTo>
                <a:lnTo>
                  <a:pt x="18337" y="136"/>
                </a:lnTo>
                <a:lnTo>
                  <a:pt x="16472" y="0"/>
                </a:lnTo>
                <a:lnTo>
                  <a:pt x="16006" y="136"/>
                </a:lnTo>
                <a:lnTo>
                  <a:pt x="15384" y="2924"/>
                </a:lnTo>
                <a:lnTo>
                  <a:pt x="14296" y="4737"/>
                </a:lnTo>
                <a:lnTo>
                  <a:pt x="14141" y="5644"/>
                </a:lnTo>
                <a:lnTo>
                  <a:pt x="15540" y="7684"/>
                </a:lnTo>
                <a:lnTo>
                  <a:pt x="14452" y="10902"/>
                </a:lnTo>
                <a:lnTo>
                  <a:pt x="12121" y="13622"/>
                </a:lnTo>
                <a:lnTo>
                  <a:pt x="13364" y="15435"/>
                </a:lnTo>
                <a:lnTo>
                  <a:pt x="10722" y="17339"/>
                </a:lnTo>
                <a:lnTo>
                  <a:pt x="7459" y="19197"/>
                </a:lnTo>
                <a:lnTo>
                  <a:pt x="3885" y="20376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1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EAEAEA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  <p:sldLayoutId id="2147483659" r:id="rId4"/>
    <p:sldLayoutId id="2147483660" r:id="rId5"/>
    <p:sldLayoutId id="2147483661" r:id="rId6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◆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◆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◆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4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4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6.xml" /><Relationship Id="rId4" Type="http://schemas.openxmlformats.org/officeDocument/2006/relationships/image" Target="../media/image8.png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KONSEP DAN ARAH PENGEMBANGAN  FAKULTAS HUKUM UMS:    2017 - 2029"/>
          <p:cNvSpPr txBox="1">
            <a:spLocks noGrp="1"/>
          </p:cNvSpPr>
          <p:nvPr>
            <p:ph type="title" idx="4294967295"/>
          </p:nvPr>
        </p:nvSpPr>
        <p:spPr>
          <a:xfrm>
            <a:off x="-37382" y="0"/>
            <a:ext cx="9181382" cy="3352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</a:ln>
          <a:effectLst>
            <a:outerShdw blurRad="63500" dist="35921" dir="2700000" rotWithShape="0">
              <a:srgbClr val="010199"/>
            </a:outerShdw>
          </a:effectLst>
        </p:spPr>
        <p:txBody>
          <a:bodyPr lIns="0" tIns="0" rIns="0" bIns="0" anchor="b">
            <a:normAutofit fontScale="90000"/>
          </a:bodyPr>
          <a:lstStyle/>
          <a:p>
            <a:pPr defTabSz="831850">
              <a:defRPr sz="2800">
                <a:solidFill>
                  <a:srgbClr val="C0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dirty="0"/>
              <a:t> 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r>
              <a:rPr lang="en-AU" sz="4000" dirty="0"/>
              <a:t>MEMBANGUN KEPEMIMPINAN</a:t>
            </a:r>
            <a:br>
              <a:rPr lang="en-AU" sz="4000" dirty="0"/>
            </a:br>
            <a:r>
              <a:rPr lang="en-AU" sz="4000" dirty="0"/>
              <a:t> YANG SOLID DAN KONTRIBUTIF:</a:t>
            </a:r>
            <a:br>
              <a:rPr lang="en-AU" sz="4000" dirty="0"/>
            </a:br>
            <a:r>
              <a:rPr lang="en-AU" sz="3100" dirty="0" err="1"/>
              <a:t>Mewujudkan</a:t>
            </a:r>
            <a:r>
              <a:rPr lang="en-AU" sz="3100" dirty="0"/>
              <a:t> </a:t>
            </a:r>
            <a:r>
              <a:rPr lang="en-AU" sz="3100" dirty="0" err="1"/>
              <a:t>Kampus</a:t>
            </a:r>
            <a:r>
              <a:rPr lang="en-AU" sz="3100" dirty="0"/>
              <a:t> </a:t>
            </a:r>
            <a:r>
              <a:rPr lang="en-AU" sz="3100" dirty="0" err="1"/>
              <a:t>Islami</a:t>
            </a:r>
            <a:r>
              <a:rPr lang="en-AU" sz="3100" dirty="0"/>
              <a:t> </a:t>
            </a:r>
            <a:br>
              <a:rPr lang="en-AU" sz="3100" dirty="0"/>
            </a:br>
            <a:r>
              <a:rPr lang="en-AU" sz="3100" dirty="0" err="1"/>
              <a:t>dan</a:t>
            </a:r>
            <a:r>
              <a:rPr lang="en-AU" sz="3100" dirty="0"/>
              <a:t>  </a:t>
            </a:r>
            <a:r>
              <a:rPr lang="en-AU" sz="3100" dirty="0" err="1"/>
              <a:t>Berkemajuan</a:t>
            </a:r>
            <a:br>
              <a:rPr lang="en-AU" sz="3100" dirty="0"/>
            </a:br>
            <a:r>
              <a:rPr lang="en-AU" sz="3100" dirty="0"/>
              <a:t> </a:t>
            </a:r>
            <a:br>
              <a:rPr sz="3100" dirty="0"/>
            </a:br>
            <a:endParaRPr sz="3100" dirty="0"/>
          </a:p>
        </p:txBody>
      </p:sp>
      <p:sp>
        <p:nvSpPr>
          <p:cNvPr id="167" name="Disajikan Dalam  Rapat Kerja   Fakultas Hukum  UMS…"/>
          <p:cNvSpPr txBox="1"/>
          <p:nvPr/>
        </p:nvSpPr>
        <p:spPr>
          <a:xfrm>
            <a:off x="152401" y="2971801"/>
            <a:ext cx="8991599" cy="3416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6037" tIns="46037" rIns="46037" bIns="46037">
            <a:spAutoFit/>
          </a:bodyPr>
          <a:lstStyle/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US" sz="2000" dirty="0"/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US" sz="2000" dirty="0"/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US" sz="2000" dirty="0"/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US" sz="2000" dirty="0" err="1"/>
              <a:t>Oleh</a:t>
            </a:r>
            <a:endParaRPr lang="en-US" sz="2000" dirty="0"/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US" sz="2000" dirty="0" err="1"/>
              <a:t>Khudzaifah</a:t>
            </a:r>
            <a:r>
              <a:rPr lang="en-US" sz="2000" dirty="0"/>
              <a:t> </a:t>
            </a:r>
            <a:r>
              <a:rPr lang="en-US" sz="2000" dirty="0" err="1"/>
              <a:t>Dimyati</a:t>
            </a:r>
            <a:endParaRPr lang="en-US" sz="2000" dirty="0"/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sz="2000" dirty="0" err="1"/>
              <a:t>Disajikan</a:t>
            </a:r>
            <a:r>
              <a:rPr sz="2000" dirty="0"/>
              <a:t> </a:t>
            </a:r>
            <a:r>
              <a:rPr sz="2000" dirty="0" err="1"/>
              <a:t>Dalam</a:t>
            </a:r>
            <a:r>
              <a:rPr sz="2000" dirty="0"/>
              <a:t>  </a:t>
            </a:r>
            <a:r>
              <a:rPr lang="en-AU" sz="2000" dirty="0" err="1"/>
              <a:t>Pengajian</a:t>
            </a:r>
            <a:r>
              <a:rPr lang="en-AU" sz="2000" dirty="0"/>
              <a:t> </a:t>
            </a:r>
            <a:r>
              <a:rPr lang="en-AU" sz="2000" dirty="0" err="1"/>
              <a:t>Pimpinan</a:t>
            </a:r>
            <a:r>
              <a:rPr lang="en-AU" sz="2000" dirty="0"/>
              <a:t> </a:t>
            </a: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2000" dirty="0" err="1"/>
              <a:t>Universitas</a:t>
            </a:r>
            <a:r>
              <a:rPr lang="en-AU" sz="2000" dirty="0"/>
              <a:t> </a:t>
            </a:r>
            <a:r>
              <a:rPr lang="en-AU" sz="2000" dirty="0" err="1"/>
              <a:t>Muhammadiyah</a:t>
            </a:r>
            <a:r>
              <a:rPr lang="en-AU" sz="2000" dirty="0"/>
              <a:t> Jakarta </a:t>
            </a: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sz="2000" dirty="0" err="1"/>
              <a:t>Kamis</a:t>
            </a:r>
            <a:r>
              <a:rPr lang="en-AU" sz="2000" dirty="0"/>
              <a:t>, 18 </a:t>
            </a:r>
            <a:r>
              <a:rPr lang="en-AU" sz="2000" dirty="0" err="1"/>
              <a:t>Februari</a:t>
            </a:r>
            <a:r>
              <a:rPr lang="en-AU" sz="2000" dirty="0"/>
              <a:t> 2021</a:t>
            </a:r>
            <a:endParaRPr sz="2000" dirty="0"/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sz="20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Rounded Rectangle"/>
          <p:cNvSpPr/>
          <p:nvPr/>
        </p:nvSpPr>
        <p:spPr>
          <a:xfrm>
            <a:off x="4038600" y="3851275"/>
            <a:ext cx="2895600" cy="15589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120000"/>
              </a:lnSpc>
              <a:spcBef>
                <a:spcPts val="1000"/>
              </a:spcBef>
              <a:defRPr sz="24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227" name="Rounded Rectangle"/>
          <p:cNvSpPr/>
          <p:nvPr/>
        </p:nvSpPr>
        <p:spPr>
          <a:xfrm>
            <a:off x="2971800" y="2819400"/>
            <a:ext cx="2508250" cy="155892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marL="342900" indent="-342900">
              <a:lnSpc>
                <a:spcPct val="120000"/>
              </a:lnSpc>
              <a:spcBef>
                <a:spcPts val="1000"/>
              </a:spcBef>
              <a:defRPr sz="24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grpSp>
        <p:nvGrpSpPr>
          <p:cNvPr id="231" name="Group"/>
          <p:cNvGrpSpPr/>
          <p:nvPr/>
        </p:nvGrpSpPr>
        <p:grpSpPr>
          <a:xfrm>
            <a:off x="4071620" y="2133600"/>
            <a:ext cx="1066801" cy="609600"/>
            <a:chOff x="0" y="0"/>
            <a:chExt cx="1066800" cy="609600"/>
          </a:xfrm>
        </p:grpSpPr>
        <p:sp>
          <p:nvSpPr>
            <p:cNvPr id="228" name="Line"/>
            <p:cNvSpPr/>
            <p:nvPr/>
          </p:nvSpPr>
          <p:spPr>
            <a:xfrm flipH="1">
              <a:off x="-1" y="0"/>
              <a:ext cx="2" cy="6096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  <a:endParaRPr/>
            </a:p>
          </p:txBody>
        </p:sp>
        <p:sp>
          <p:nvSpPr>
            <p:cNvPr id="229" name="Line"/>
            <p:cNvSpPr/>
            <p:nvPr/>
          </p:nvSpPr>
          <p:spPr>
            <a:xfrm flipH="1">
              <a:off x="533400" y="0"/>
              <a:ext cx="1" cy="6096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  <a:endParaRPr/>
            </a:p>
          </p:txBody>
        </p:sp>
        <p:sp>
          <p:nvSpPr>
            <p:cNvPr id="230" name="Line"/>
            <p:cNvSpPr/>
            <p:nvPr/>
          </p:nvSpPr>
          <p:spPr>
            <a:xfrm flipH="1">
              <a:off x="1066799" y="0"/>
              <a:ext cx="1" cy="6096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  <a:endParaRPr/>
            </a:p>
          </p:txBody>
        </p:sp>
      </p:grpSp>
      <p:sp>
        <p:nvSpPr>
          <p:cNvPr id="232" name="Shape"/>
          <p:cNvSpPr/>
          <p:nvPr/>
        </p:nvSpPr>
        <p:spPr>
          <a:xfrm rot="5400000" flipV="1">
            <a:off x="4198937" y="-1379538"/>
            <a:ext cx="974726" cy="6019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66CCFF"/>
          </a:solidFill>
          <a:ln w="28575">
            <a:solidFill>
              <a:srgbClr val="FFFFFF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33" name="FORMULASI   GAGASAN"/>
          <p:cNvSpPr txBox="1"/>
          <p:nvPr/>
        </p:nvSpPr>
        <p:spPr>
          <a:xfrm>
            <a:off x="1887537" y="1306512"/>
            <a:ext cx="5335589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>
              <a:lnSpc>
                <a:spcPct val="50000"/>
              </a:lnSpc>
              <a:defRPr sz="2800" i="0">
                <a:solidFill>
                  <a:srgbClr val="000099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/>
          </a:p>
          <a:p>
            <a:pPr marL="342900" indent="-342900" algn="ctr">
              <a:lnSpc>
                <a:spcPct val="50000"/>
              </a:lnSpc>
              <a:defRPr sz="2800" i="0">
                <a:solidFill>
                  <a:srgbClr val="000099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FORMULASI   GAGASAN</a:t>
            </a:r>
          </a:p>
        </p:txBody>
      </p:sp>
      <p:sp>
        <p:nvSpPr>
          <p:cNvPr id="234" name="Program"/>
          <p:cNvSpPr txBox="1"/>
          <p:nvPr/>
        </p:nvSpPr>
        <p:spPr>
          <a:xfrm>
            <a:off x="5844499" y="4675028"/>
            <a:ext cx="855427" cy="373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indent="-342900" algn="ctr">
              <a:lnSpc>
                <a:spcPct val="20000"/>
              </a:lnSpc>
              <a:spcBef>
                <a:spcPts val="1000"/>
              </a:spcBef>
              <a:defRPr sz="2400" b="1" i="0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marL="342900" indent="-342900" algn="ctr">
              <a:lnSpc>
                <a:spcPct val="20000"/>
              </a:lnSpc>
              <a:spcBef>
                <a:spcPts val="800"/>
              </a:spcBef>
              <a:defRPr sz="1400" b="1" i="0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     Program</a:t>
            </a:r>
          </a:p>
        </p:txBody>
      </p:sp>
      <p:sp>
        <p:nvSpPr>
          <p:cNvPr id="235" name="Rounded Rectangle"/>
          <p:cNvSpPr/>
          <p:nvPr/>
        </p:nvSpPr>
        <p:spPr>
          <a:xfrm>
            <a:off x="3429000" y="3354387"/>
            <a:ext cx="2508250" cy="155892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miter lim="400000"/>
          </a:ln>
          <a:effectLst>
            <a:outerShdw blurRad="63500" dist="35921" dir="2700000" rotWithShape="0">
              <a:srgbClr val="0101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6" name="Rounded Rectangle"/>
          <p:cNvSpPr/>
          <p:nvPr/>
        </p:nvSpPr>
        <p:spPr>
          <a:xfrm>
            <a:off x="3429000" y="4038600"/>
            <a:ext cx="2584450" cy="1371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7" name="Rectangle"/>
          <p:cNvSpPr/>
          <p:nvPr/>
        </p:nvSpPr>
        <p:spPr>
          <a:xfrm>
            <a:off x="3429000" y="3829050"/>
            <a:ext cx="2508250" cy="541338"/>
          </a:xfrm>
          <a:prstGeom prst="rect">
            <a:avLst/>
          </a:prstGeom>
          <a:solidFill>
            <a:srgbClr val="0066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8" name="Riset Berbasis…"/>
          <p:cNvSpPr txBox="1"/>
          <p:nvPr/>
        </p:nvSpPr>
        <p:spPr>
          <a:xfrm>
            <a:off x="3505200" y="3429000"/>
            <a:ext cx="2514600" cy="437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>
              <a:lnSpc>
                <a:spcPct val="70000"/>
              </a:lnSpc>
              <a:defRPr sz="1400" b="1" i="0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 </a:t>
            </a:r>
            <a:r>
              <a:rPr b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Riset Berbasis  </a:t>
            </a:r>
          </a:p>
          <a:p>
            <a:pPr marL="342900" indent="-342900" algn="ctr">
              <a:lnSpc>
                <a:spcPct val="70000"/>
              </a:lnSpc>
              <a:defRPr sz="1400" i="0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 VISI </a:t>
            </a:r>
          </a:p>
        </p:txBody>
      </p:sp>
      <p:sp>
        <p:nvSpPr>
          <p:cNvPr id="239" name="Peningkatan  Ragam Publikasi di Jurnal Bereputasi"/>
          <p:cNvSpPr txBox="1"/>
          <p:nvPr/>
        </p:nvSpPr>
        <p:spPr>
          <a:xfrm>
            <a:off x="3352800" y="3962400"/>
            <a:ext cx="2362200" cy="2052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>
              <a:lnSpc>
                <a:spcPct val="120000"/>
              </a:lnSpc>
              <a:spcBef>
                <a:spcPts val="1000"/>
              </a:spcBef>
              <a:defRPr sz="1400" b="1" i="0">
                <a:solidFill>
                  <a:srgbClr val="0066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marL="342900" indent="-342900" algn="ctr">
              <a:spcBef>
                <a:spcPts val="800"/>
              </a:spcBef>
              <a:defRPr sz="1200" b="1" i="0">
                <a:solidFill>
                  <a:srgbClr val="000066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marL="342900" indent="-342900" algn="ctr">
              <a:spcBef>
                <a:spcPts val="800"/>
              </a:spcBef>
              <a:defRPr sz="1200" b="1" i="0">
                <a:solidFill>
                  <a:srgbClr val="000066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 Peningkatan  Ragam Publikasi di Jurnal Bereputasi  </a:t>
            </a:r>
          </a:p>
          <a:p>
            <a:pPr marL="342900" indent="-342900" algn="ctr">
              <a:spcBef>
                <a:spcPts val="800"/>
              </a:spcBef>
              <a:defRPr sz="1400" b="1" i="0">
                <a:solidFill>
                  <a:srgbClr val="0066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</a:t>
            </a:r>
          </a:p>
          <a:p>
            <a:pPr marL="342900" indent="-342900" algn="ctr">
              <a:lnSpc>
                <a:spcPct val="120000"/>
              </a:lnSpc>
              <a:spcBef>
                <a:spcPts val="800"/>
              </a:spcBef>
              <a:defRPr sz="1400" b="1" i="0">
                <a:solidFill>
                  <a:srgbClr val="0066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grpSp>
        <p:nvGrpSpPr>
          <p:cNvPr id="242" name="Group"/>
          <p:cNvGrpSpPr/>
          <p:nvPr/>
        </p:nvGrpSpPr>
        <p:grpSpPr>
          <a:xfrm>
            <a:off x="0" y="1981199"/>
            <a:ext cx="2057400" cy="3886201"/>
            <a:chOff x="0" y="0"/>
            <a:chExt cx="2057400" cy="3886200"/>
          </a:xfrm>
        </p:grpSpPr>
        <p:sp>
          <p:nvSpPr>
            <p:cNvPr id="240" name="Rectangle"/>
            <p:cNvSpPr/>
            <p:nvPr/>
          </p:nvSpPr>
          <p:spPr>
            <a:xfrm>
              <a:off x="0" y="0"/>
              <a:ext cx="2057400" cy="3886200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marL="342900" indent="-342900" algn="ctr">
                <a:lnSpc>
                  <a:spcPct val="50000"/>
                </a:lnSpc>
                <a:spcBef>
                  <a:spcPts val="1000"/>
                </a:spcBef>
                <a:defRPr sz="1800" i="0">
                  <a:solidFill>
                    <a:srgbClr val="FF33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/>
            </a:p>
          </p:txBody>
        </p:sp>
        <p:sp>
          <p:nvSpPr>
            <p:cNvPr id="241" name="PEMETAAN"/>
            <p:cNvSpPr txBox="1"/>
            <p:nvPr/>
          </p:nvSpPr>
          <p:spPr>
            <a:xfrm>
              <a:off x="382929" y="-1"/>
              <a:ext cx="1291543" cy="5270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marL="342900" indent="-342900" algn="ctr">
                <a:lnSpc>
                  <a:spcPct val="50000"/>
                </a:lnSpc>
                <a:spcBef>
                  <a:spcPts val="1000"/>
                </a:spcBef>
                <a:defRPr sz="1800" b="1" i="0">
                  <a:solidFill>
                    <a:srgbClr val="FF33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  <a:p>
              <a:pPr marL="342900" indent="-342900" algn="ctr">
                <a:lnSpc>
                  <a:spcPct val="50000"/>
                </a:lnSpc>
                <a:spcBef>
                  <a:spcPts val="1000"/>
                </a:spcBef>
                <a:defRPr sz="1800" i="0">
                  <a:solidFill>
                    <a:srgbClr val="FF33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t>PEMETAAN</a:t>
              </a:r>
            </a:p>
          </p:txBody>
        </p:sp>
      </p:grpSp>
      <p:sp>
        <p:nvSpPr>
          <p:cNvPr id="243" name="Rectangle"/>
          <p:cNvSpPr/>
          <p:nvPr/>
        </p:nvSpPr>
        <p:spPr>
          <a:xfrm>
            <a:off x="0" y="2590800"/>
            <a:ext cx="2057400" cy="3273425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</p:spPr>
        <p:txBody>
          <a:bodyPr lIns="45719" rIns="45719"/>
          <a:lstStyle/>
          <a:p>
            <a:pPr marL="342900" indent="-342900" algn="ctr">
              <a:lnSpc>
                <a:spcPct val="120000"/>
              </a:lnSpc>
              <a:spcBef>
                <a:spcPts val="1000"/>
              </a:spcBef>
              <a:defRPr sz="2400" i="0">
                <a:solidFill>
                  <a:srgbClr val="FF33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244" name="Implementasi  Riset berbasis   VISI  dan Hilirisasi Riset;…"/>
          <p:cNvSpPr txBox="1"/>
          <p:nvPr/>
        </p:nvSpPr>
        <p:spPr>
          <a:xfrm>
            <a:off x="0" y="2720975"/>
            <a:ext cx="2057400" cy="2077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38112" indent="-138112">
              <a:lnSpc>
                <a:spcPct val="85000"/>
              </a:lnSpc>
              <a:spcBef>
                <a:spcPts val="300"/>
              </a:spcBef>
              <a:defRPr sz="1400" b="1" i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marL="138112" indent="-138112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400" b="1" i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 marL="138112" indent="-138112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400" b="1" i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Implementasi  Riset berbasis   VISI  dan Hilirisasi Riset;</a:t>
            </a:r>
          </a:p>
          <a:p>
            <a:pPr marL="138112" indent="-138112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400" b="1" i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Penguatan Pengabdian Masyarakat;</a:t>
            </a:r>
          </a:p>
          <a:p>
            <a:pPr marL="138112" indent="-138112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400" b="1" i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Diversifikasi  Publikasi.</a:t>
            </a:r>
          </a:p>
          <a:p>
            <a:pPr marL="138112" indent="-138112">
              <a:lnSpc>
                <a:spcPct val="85000"/>
              </a:lnSpc>
              <a:spcBef>
                <a:spcPts val="300"/>
              </a:spcBef>
              <a:defRPr sz="1400" b="1" i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  </a:t>
            </a:r>
          </a:p>
        </p:txBody>
      </p:sp>
      <p:grpSp>
        <p:nvGrpSpPr>
          <p:cNvPr id="250" name="Group"/>
          <p:cNvGrpSpPr/>
          <p:nvPr/>
        </p:nvGrpSpPr>
        <p:grpSpPr>
          <a:xfrm>
            <a:off x="7086600" y="1981199"/>
            <a:ext cx="2057400" cy="3886202"/>
            <a:chOff x="0" y="0"/>
            <a:chExt cx="2057400" cy="3886200"/>
          </a:xfrm>
        </p:grpSpPr>
        <p:grpSp>
          <p:nvGrpSpPr>
            <p:cNvPr id="247" name="Group"/>
            <p:cNvGrpSpPr/>
            <p:nvPr/>
          </p:nvGrpSpPr>
          <p:grpSpPr>
            <a:xfrm>
              <a:off x="0" y="-1"/>
              <a:ext cx="2057400" cy="3884615"/>
              <a:chOff x="0" y="0"/>
              <a:chExt cx="2057400" cy="3884613"/>
            </a:xfrm>
          </p:grpSpPr>
          <p:sp>
            <p:nvSpPr>
              <p:cNvPr id="245" name="Rectangle"/>
              <p:cNvSpPr/>
              <p:nvPr/>
            </p:nvSpPr>
            <p:spPr>
              <a:xfrm>
                <a:off x="0" y="-1"/>
                <a:ext cx="2057400" cy="3884615"/>
              </a:xfrm>
              <a:prstGeom prst="rect">
                <a:avLst/>
              </a:prstGeom>
              <a:solidFill>
                <a:srgbClr val="FFFF00"/>
              </a:solidFill>
              <a:ln w="12700" cap="flat">
                <a:noFill/>
                <a:miter lim="400000"/>
              </a:ln>
              <a:effectLst>
                <a:outerShdw blurRad="63500" dist="35921" dir="2700000" rotWithShape="0">
                  <a:srgbClr val="010199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342900" indent="-342900" algn="ctr">
                  <a:lnSpc>
                    <a:spcPct val="120000"/>
                  </a:lnSpc>
                  <a:spcBef>
                    <a:spcPts val="1000"/>
                  </a:spcBef>
                  <a:defRPr sz="2400" b="1" i="0">
                    <a:solidFill>
                      <a:srgbClr val="FF3300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246" name="Sasaran"/>
              <p:cNvSpPr txBox="1"/>
              <p:nvPr/>
            </p:nvSpPr>
            <p:spPr>
              <a:xfrm>
                <a:off x="673255" y="0"/>
                <a:ext cx="710890" cy="266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marL="342900" indent="-342900" algn="ctr">
                  <a:lnSpc>
                    <a:spcPct val="120000"/>
                  </a:lnSpc>
                  <a:spcBef>
                    <a:spcPts val="1400"/>
                  </a:spcBef>
                  <a:defRPr sz="1800" i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Sasaran</a:t>
                </a:r>
              </a:p>
            </p:txBody>
          </p:sp>
        </p:grpSp>
        <p:sp>
          <p:nvSpPr>
            <p:cNvPr id="248" name="Rectangle"/>
            <p:cNvSpPr/>
            <p:nvPr/>
          </p:nvSpPr>
          <p:spPr>
            <a:xfrm>
              <a:off x="0" y="612775"/>
              <a:ext cx="2057400" cy="3273426"/>
            </a:xfrm>
            <a:prstGeom prst="rect">
              <a:avLst/>
            </a:prstGeom>
            <a:solidFill>
              <a:srgbClr val="FF33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342900" indent="-342900" algn="ctr">
                <a:lnSpc>
                  <a:spcPct val="120000"/>
                </a:lnSpc>
                <a:spcBef>
                  <a:spcPts val="1000"/>
                </a:spcBef>
                <a:defRPr sz="2400" b="1" i="0">
                  <a:solidFill>
                    <a:srgbClr val="FF33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249" name="Terwujudnya Riset berbasis   VISI…"/>
            <p:cNvSpPr txBox="1"/>
            <p:nvPr/>
          </p:nvSpPr>
          <p:spPr>
            <a:xfrm>
              <a:off x="0" y="663574"/>
              <a:ext cx="2057400" cy="212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138112" indent="-138112">
                <a:lnSpc>
                  <a:spcPct val="80000"/>
                </a:lnSpc>
                <a:spcBef>
                  <a:spcPts val="800"/>
                </a:spcBef>
                <a:buClr>
                  <a:srgbClr val="FFFFFF"/>
                </a:buClr>
                <a:buSzPct val="100000"/>
                <a:buFont typeface="Helvetica"/>
                <a:buChar char="✓"/>
                <a:defRPr sz="1400" b="1" i="0">
                  <a:solidFill>
                    <a:srgbClr val="FFFFFF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Terwujudnya Riset berbasis   VISI</a:t>
              </a:r>
            </a:p>
            <a:p>
              <a:pPr marL="138112" indent="-138112">
                <a:lnSpc>
                  <a:spcPct val="80000"/>
                </a:lnSpc>
                <a:spcBef>
                  <a:spcPts val="800"/>
                </a:spcBef>
                <a:buClr>
                  <a:srgbClr val="FFFFFF"/>
                </a:buClr>
                <a:buSzPct val="100000"/>
                <a:buFont typeface="Helvetica"/>
                <a:buChar char="✓"/>
                <a:defRPr sz="1400" b="1" i="0">
                  <a:solidFill>
                    <a:srgbClr val="FFFFFF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Terwujudnya Hilirisasi Riset  melalui Pengabdian Masyarakat;</a:t>
              </a:r>
            </a:p>
            <a:p>
              <a:pPr marL="138112" indent="-138112">
                <a:lnSpc>
                  <a:spcPct val="80000"/>
                </a:lnSpc>
                <a:spcBef>
                  <a:spcPts val="800"/>
                </a:spcBef>
                <a:buClr>
                  <a:srgbClr val="FFFFFF"/>
                </a:buClr>
                <a:buSzPct val="100000"/>
                <a:buFont typeface="Helvetica"/>
                <a:buChar char="✓"/>
                <a:defRPr sz="1400" b="1" i="0">
                  <a:solidFill>
                    <a:srgbClr val="FFFFFF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t> Bertambahnya Diversifikasi  Ragam Publikasi hasil riset di Jurnal  bereputasi baik nasional maupun internasional</a:t>
              </a:r>
            </a:p>
          </p:txBody>
        </p:sp>
      </p:grpSp>
      <p:sp>
        <p:nvSpPr>
          <p:cNvPr id="251" name="Arrow"/>
          <p:cNvSpPr/>
          <p:nvPr/>
        </p:nvSpPr>
        <p:spPr>
          <a:xfrm>
            <a:off x="2057400" y="3275012"/>
            <a:ext cx="914400" cy="14525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99">
              <a:alpha val="63920"/>
            </a:srgbClr>
          </a:solidFill>
          <a:ln>
            <a:solidFill>
              <a:srgbClr val="FFFFFF"/>
            </a:solidFill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2" name="Arrow"/>
          <p:cNvSpPr/>
          <p:nvPr/>
        </p:nvSpPr>
        <p:spPr>
          <a:xfrm>
            <a:off x="6553200" y="3275012"/>
            <a:ext cx="533400" cy="14525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99">
              <a:alpha val="63920"/>
            </a:srgbClr>
          </a:solidFill>
          <a:ln>
            <a:solidFill>
              <a:srgbClr val="FFFFFF"/>
            </a:solidFill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3" name="Shape"/>
          <p:cNvSpPr/>
          <p:nvPr/>
        </p:nvSpPr>
        <p:spPr>
          <a:xfrm rot="16200000">
            <a:off x="4038600" y="3124200"/>
            <a:ext cx="914400" cy="6553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lnTo>
                  <a:pt x="10800" y="0"/>
                </a:lnTo>
                <a:close/>
              </a:path>
            </a:pathLst>
          </a:custGeom>
          <a:solidFill>
            <a:srgbClr val="66CCFF"/>
          </a:solidFill>
          <a:ln w="38100">
            <a:solidFill>
              <a:srgbClr val="FFFFFF"/>
            </a:solidFill>
          </a:ln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54" name="Paradigma Pendidikan Nasional…"/>
          <p:cNvSpPr txBox="1"/>
          <p:nvPr/>
        </p:nvSpPr>
        <p:spPr>
          <a:xfrm>
            <a:off x="1833072" y="6120129"/>
            <a:ext cx="5401656" cy="71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228600" indent="-228600" algn="ctr">
              <a:lnSpc>
                <a:spcPct val="120000"/>
              </a:lnSpc>
              <a:spcBef>
                <a:spcPts val="1000"/>
              </a:spcBef>
              <a:defRPr sz="1800" b="1" i="0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Paradigma Pendidikan Nasional </a:t>
            </a:r>
          </a:p>
          <a:p>
            <a:pPr marL="228600" indent="-228600" algn="ctr">
              <a:lnSpc>
                <a:spcPct val="30000"/>
              </a:lnSpc>
              <a:spcBef>
                <a:spcPts val="1000"/>
              </a:spcBef>
              <a:defRPr sz="1800" b="1" i="0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Landasan Yuridis </a:t>
            </a:r>
            <a:r>
              <a:rPr b="0"/>
              <a:t>( UU SISDIKNAS DAN RELUGASI LAINNYA)</a:t>
            </a:r>
          </a:p>
        </p:txBody>
      </p:sp>
      <p:grpSp>
        <p:nvGrpSpPr>
          <p:cNvPr id="258" name="Group"/>
          <p:cNvGrpSpPr/>
          <p:nvPr/>
        </p:nvGrpSpPr>
        <p:grpSpPr>
          <a:xfrm>
            <a:off x="4076699" y="5562600"/>
            <a:ext cx="1066801" cy="304800"/>
            <a:chOff x="0" y="0"/>
            <a:chExt cx="1066800" cy="304800"/>
          </a:xfrm>
        </p:grpSpPr>
        <p:sp>
          <p:nvSpPr>
            <p:cNvPr id="255" name="Line"/>
            <p:cNvSpPr/>
            <p:nvPr/>
          </p:nvSpPr>
          <p:spPr>
            <a:xfrm flipV="1">
              <a:off x="-1" y="0"/>
              <a:ext cx="1" cy="3048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  <a:endParaRPr/>
            </a:p>
          </p:txBody>
        </p:sp>
        <p:sp>
          <p:nvSpPr>
            <p:cNvPr id="256" name="Line"/>
            <p:cNvSpPr/>
            <p:nvPr/>
          </p:nvSpPr>
          <p:spPr>
            <a:xfrm flipV="1">
              <a:off x="533400" y="0"/>
              <a:ext cx="0" cy="3048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  <a:endParaRPr/>
            </a:p>
          </p:txBody>
        </p:sp>
        <p:sp>
          <p:nvSpPr>
            <p:cNvPr id="257" name="Line"/>
            <p:cNvSpPr/>
            <p:nvPr/>
          </p:nvSpPr>
          <p:spPr>
            <a:xfrm flipV="1">
              <a:off x="1066800" y="0"/>
              <a:ext cx="0" cy="3048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EAEAEA"/>
                  </a:solidFill>
                </a:defRPr>
              </a:pPr>
              <a:endParaRPr/>
            </a:p>
          </p:txBody>
        </p:sp>
      </p:grpSp>
      <p:sp>
        <p:nvSpPr>
          <p:cNvPr id="259" name="Kebijakan"/>
          <p:cNvSpPr txBox="1"/>
          <p:nvPr/>
        </p:nvSpPr>
        <p:spPr>
          <a:xfrm>
            <a:off x="2971800" y="2971800"/>
            <a:ext cx="1371600" cy="680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lnSpc>
                <a:spcPct val="20000"/>
              </a:lnSpc>
              <a:spcBef>
                <a:spcPts val="1400"/>
              </a:spcBef>
              <a:defRPr sz="24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dirty="0" err="1"/>
              <a:t>Kebijakan</a:t>
            </a:r>
            <a:endParaRPr dirty="0"/>
          </a:p>
          <a:p>
            <a:pPr marL="342900" indent="-342900" algn="ctr">
              <a:lnSpc>
                <a:spcPct val="120000"/>
              </a:lnSpc>
              <a:spcBef>
                <a:spcPts val="1400"/>
              </a:spcBef>
              <a:buClr>
                <a:srgbClr val="B2B2B2"/>
              </a:buClr>
              <a:buSzPct val="75000"/>
              <a:buFont typeface="Helvetica"/>
              <a:buChar char="■"/>
              <a:defRPr sz="24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dirty="0"/>
              <a:t>  </a:t>
            </a:r>
          </a:p>
        </p:txBody>
      </p:sp>
      <p:sp>
        <p:nvSpPr>
          <p:cNvPr id="260" name="Hilirisasi  Riset Melalui Pengabdian Masyarakat"/>
          <p:cNvSpPr txBox="1"/>
          <p:nvPr/>
        </p:nvSpPr>
        <p:spPr>
          <a:xfrm>
            <a:off x="3429000" y="3962400"/>
            <a:ext cx="2438400" cy="396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defRPr sz="1100" i="0">
                <a:solidFill>
                  <a:srgbClr val="FFFFFF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Hilirisasi  Riset Melalui Pengabdian Masyarakat</a:t>
            </a:r>
          </a:p>
        </p:txBody>
      </p:sp>
      <p:sp>
        <p:nvSpPr>
          <p:cNvPr id="261" name="ISU-ISU  KRUSIAL  PENINGKATAN  MUTU RISET, PENGABDIAN…"/>
          <p:cNvSpPr txBox="1"/>
          <p:nvPr/>
        </p:nvSpPr>
        <p:spPr>
          <a:xfrm>
            <a:off x="1219385" y="79375"/>
            <a:ext cx="7235454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>
              <a:defRPr sz="20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pPr>
            <a:r>
              <a:t>ISU-ISU  KRUSIAL  PENINGKATAN  MUTU RISET, PENGABDIAN </a:t>
            </a:r>
          </a:p>
          <a:p>
            <a:pPr algn="ctr">
              <a:defRPr sz="20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pPr>
            <a:r>
              <a:t>DAN PUBLIKASI  </a:t>
            </a:r>
          </a:p>
        </p:txBody>
      </p:sp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32421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8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2" name="Content Placeholder 3"/>
          <p:cNvGraphicFramePr/>
          <p:nvPr>
            <p:extLst>
              <p:ext uri="{D42A27DB-BD31-4B8C-83A1-F6EECF244321}">
                <p14:modId xmlns:p14="http://schemas.microsoft.com/office/powerpoint/2010/main" val="1282423369"/>
              </p:ext>
            </p:extLst>
          </p:nvPr>
        </p:nvGraphicFramePr>
        <p:xfrm>
          <a:off x="76200" y="-2"/>
          <a:ext cx="8991601" cy="6858001"/>
        </p:xfrm>
        <a:graphic>
          <a:graphicData uri="http://schemas.openxmlformats.org/drawingml/2006/table">
            <a:tbl>
              <a:tblPr firstRow="1" firstCol="1" bandRow="1"/>
              <a:tblGrid>
                <a:gridCol w="501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6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100" b="1" dirty="0">
                          <a:sym typeface="Helvetica Neue"/>
                        </a:rPr>
                        <a:t>No</a:t>
                      </a:r>
                    </a:p>
                  </a:txBody>
                  <a:tcPr marL="0" marR="0" marT="0" marB="0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100" b="1">
                          <a:sym typeface="Helvetica Neue"/>
                        </a:rPr>
                        <a:t>Kopertis</a:t>
                      </a:r>
                    </a:p>
                  </a:txBody>
                  <a:tcPr marL="0" marR="0" marT="0" marB="0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100" b="1">
                          <a:sym typeface="Helvetica Neue"/>
                        </a:rPr>
                        <a:t>Nama PTM</a:t>
                      </a:r>
                    </a:p>
                  </a:txBody>
                  <a:tcPr marL="0" marR="0" marT="0" marB="0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100" b="1">
                          <a:sym typeface="Helvetica Neue"/>
                        </a:rPr>
                        <a:t>Penelitian</a:t>
                      </a:r>
                    </a:p>
                  </a:txBody>
                  <a:tcPr marL="0" marR="0" marT="0" marB="0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100" b="1">
                          <a:sym typeface="Helvetica Neue"/>
                        </a:rPr>
                        <a:t>Pengabdian</a:t>
                      </a:r>
                    </a:p>
                  </a:txBody>
                  <a:tcPr marL="0" marR="0" marT="0" marB="0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100" b="1">
                          <a:sym typeface="Helvetica Neue"/>
                        </a:rPr>
                        <a:t>Jumlah</a:t>
                      </a:r>
                    </a:p>
                  </a:txBody>
                  <a:tcPr marL="0" marR="0" marT="0" marB="0" horzOverflow="overflow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421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10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olidFill>
                            <a:srgbClr val="006666"/>
                          </a:solidFill>
                          <a:sym typeface="Helvetica Neue"/>
                        </a:rPr>
                        <a:t>Kopertis III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11429" algn="l">
                        <a:defRPr sz="1600" i="0" spc="5">
                          <a:sym typeface="Helvetica Neue"/>
                        </a:defRPr>
                      </a:pPr>
                      <a:r>
                        <a:rPr sz="1200"/>
                        <a:t>S</a:t>
                      </a:r>
                      <a:r>
                        <a:rPr sz="1200" spc="-5"/>
                        <a:t>e</a:t>
                      </a:r>
                      <a:r>
                        <a:rPr sz="1200" spc="0"/>
                        <a:t>k</a:t>
                      </a:r>
                      <a:r>
                        <a:rPr sz="1200"/>
                        <a:t>ol</a:t>
                      </a:r>
                      <a:r>
                        <a:rPr sz="1200" spc="0"/>
                        <a:t>ah </a:t>
                      </a:r>
                      <a:r>
                        <a:rPr sz="1200"/>
                        <a:t>Ti</a:t>
                      </a:r>
                      <a:r>
                        <a:rPr sz="1200" spc="-5"/>
                        <a:t>ngg</a:t>
                      </a:r>
                      <a:r>
                        <a:rPr sz="1200" spc="0"/>
                        <a:t>i </a:t>
                      </a:r>
                      <a:r>
                        <a:rPr sz="1200" spc="-5"/>
                        <a:t>I</a:t>
                      </a:r>
                      <a:r>
                        <a:rPr sz="1200"/>
                        <a:t>l</a:t>
                      </a:r>
                      <a:r>
                        <a:rPr sz="1200" spc="-5"/>
                        <a:t>m</a:t>
                      </a:r>
                      <a:r>
                        <a:rPr sz="1200" spc="0"/>
                        <a:t>u </a:t>
                      </a:r>
                      <a:r>
                        <a:rPr sz="1200"/>
                        <a:t>E</a:t>
                      </a:r>
                      <a:r>
                        <a:rPr sz="1200" spc="0"/>
                        <a:t>k</a:t>
                      </a:r>
                      <a:r>
                        <a:rPr sz="1200"/>
                        <a:t>o</a:t>
                      </a:r>
                      <a:r>
                        <a:rPr sz="1200" spc="-5"/>
                        <a:t>n</a:t>
                      </a:r>
                      <a:r>
                        <a:rPr sz="1200"/>
                        <a:t>o</a:t>
                      </a:r>
                      <a:r>
                        <a:rPr sz="1200" spc="-5"/>
                        <a:t>m</a:t>
                      </a:r>
                      <a:r>
                        <a:rPr sz="1200" spc="0"/>
                        <a:t>i A</a:t>
                      </a:r>
                      <a:r>
                        <a:rPr sz="1200" spc="-5"/>
                        <a:t>hm</a:t>
                      </a:r>
                      <a:r>
                        <a:rPr sz="1200" spc="0"/>
                        <a:t>ad Da</a:t>
                      </a:r>
                      <a:r>
                        <a:rPr sz="1200" spc="-5"/>
                        <a:t>h</a:t>
                      </a:r>
                      <a:r>
                        <a:rPr sz="1200"/>
                        <a:t>l</a:t>
                      </a:r>
                      <a:r>
                        <a:rPr sz="1200" spc="0"/>
                        <a:t>an</a:t>
                      </a:r>
                    </a:p>
                    <a:p>
                      <a:pPr indent="11429" algn="l">
                        <a:defRPr sz="1600" i="0" spc="-5">
                          <a:sym typeface="Helvetica Neue"/>
                        </a:defRPr>
                      </a:pPr>
                      <a:r>
                        <a:rPr sz="1200"/>
                        <a:t>J</a:t>
                      </a:r>
                      <a:r>
                        <a:rPr sz="1200" spc="0"/>
                        <a:t>aka</a:t>
                      </a:r>
                      <a:r>
                        <a:rPr sz="1200"/>
                        <a:t>rt</a:t>
                      </a:r>
                      <a:r>
                        <a:rPr sz="1200" spc="0"/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7144" marR="7144" marT="7144" marB="7144" anchor="ctr" horzOverflow="overflow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206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11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R="29209" indent="14604" algn="l">
                        <a:defRPr sz="1600" i="0">
                          <a:sym typeface="Helvetica Neue"/>
                        </a:defRPr>
                      </a:pPr>
                      <a:r>
                        <a:rPr sz="1200"/>
                        <a:t>Se</a:t>
                      </a:r>
                      <a:r>
                        <a:rPr sz="1200" spc="5"/>
                        <a:t>k</a:t>
                      </a:r>
                      <a:r>
                        <a:rPr sz="1200"/>
                        <a:t>olah </a:t>
                      </a:r>
                      <a:r>
                        <a:rPr sz="1200" spc="-5"/>
                        <a:t>T</a:t>
                      </a:r>
                      <a:r>
                        <a:rPr sz="1200"/>
                        <a:t>inggi </a:t>
                      </a:r>
                      <a:r>
                        <a:rPr sz="1200" spc="5"/>
                        <a:t>I</a:t>
                      </a:r>
                      <a:r>
                        <a:rPr sz="1200"/>
                        <a:t>l</a:t>
                      </a:r>
                      <a:r>
                        <a:rPr sz="1200" spc="5"/>
                        <a:t>m</a:t>
                      </a:r>
                      <a:r>
                        <a:rPr sz="1200"/>
                        <a:t>u E</a:t>
                      </a:r>
                      <a:r>
                        <a:rPr sz="1200" spc="5"/>
                        <a:t>k</a:t>
                      </a:r>
                      <a:r>
                        <a:rPr sz="1200"/>
                        <a:t>ono</a:t>
                      </a:r>
                      <a:r>
                        <a:rPr sz="1200" spc="5"/>
                        <a:t>m</a:t>
                      </a:r>
                      <a:r>
                        <a:rPr sz="1200"/>
                        <a:t>i </a:t>
                      </a:r>
                      <a:r>
                        <a:rPr sz="1200" spc="5"/>
                        <a:t>M</a:t>
                      </a:r>
                      <a:r>
                        <a:rPr sz="1200"/>
                        <a:t>uha</a:t>
                      </a:r>
                      <a:r>
                        <a:rPr sz="1200" spc="5"/>
                        <a:t>mm</a:t>
                      </a:r>
                      <a:r>
                        <a:rPr sz="1200"/>
                        <a:t>adi</a:t>
                      </a:r>
                      <a:r>
                        <a:rPr sz="1200" spc="-5"/>
                        <a:t>y</a:t>
                      </a:r>
                      <a:r>
                        <a:rPr sz="1200"/>
                        <a:t>ah </a:t>
                      </a:r>
                      <a:r>
                        <a:rPr sz="1200" spc="5"/>
                        <a:t>J</a:t>
                      </a:r>
                      <a:r>
                        <a:rPr sz="1200"/>
                        <a:t>a</a:t>
                      </a:r>
                      <a:r>
                        <a:rPr sz="1200" spc="5"/>
                        <a:t>k</a:t>
                      </a:r>
                      <a:r>
                        <a:rPr sz="1200"/>
                        <a:t>ar</a:t>
                      </a:r>
                      <a:r>
                        <a:rPr sz="1200" spc="5"/>
                        <a:t>t</a:t>
                      </a:r>
                      <a:r>
                        <a:rPr sz="1200"/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7144" marR="7144" marT="7144" marB="7144" anchor="ctr" horzOverflow="overflow"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0000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 i="0">
                          <a:sym typeface="Helvetica Neue"/>
                        </a:defRPr>
                      </a:pPr>
                      <a:r>
                        <a:rPr sz="1200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sz="1200" spc="-5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sz="1200" spc="5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sz="1200" dirty="0" err="1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sz="1200" spc="-5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sz="1200" spc="5" dirty="0" err="1">
                          <a:solidFill>
                            <a:srgbClr val="FF0000"/>
                          </a:solidFill>
                        </a:rPr>
                        <a:t>si</a:t>
                      </a:r>
                      <a:r>
                        <a:rPr sz="1200" spc="-5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sz="1200" dirty="0" err="1">
                          <a:solidFill>
                            <a:srgbClr val="FF0000"/>
                          </a:solidFill>
                        </a:rPr>
                        <a:t>as</a:t>
                      </a:r>
                      <a:r>
                        <a:rPr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sz="1200" spc="-5" dirty="0" err="1">
                          <a:solidFill>
                            <a:srgbClr val="FF0000"/>
                          </a:solidFill>
                        </a:rPr>
                        <a:t>Muh</a:t>
                      </a:r>
                      <a:r>
                        <a:rPr sz="120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sz="1200" spc="-5" dirty="0" err="1">
                          <a:solidFill>
                            <a:srgbClr val="FF0000"/>
                          </a:solidFill>
                        </a:rPr>
                        <a:t>mm</a:t>
                      </a:r>
                      <a:r>
                        <a:rPr sz="1200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sz="1200" spc="-5" dirty="0" err="1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sz="1200" spc="5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sz="1200" dirty="0" err="1">
                          <a:solidFill>
                            <a:srgbClr val="FF0000"/>
                          </a:solidFill>
                        </a:rPr>
                        <a:t>yah</a:t>
                      </a:r>
                      <a:r>
                        <a:rPr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sz="1200" spc="5" dirty="0">
                          <a:solidFill>
                            <a:srgbClr val="FF0000"/>
                          </a:solidFill>
                        </a:rPr>
                        <a:t>Jakarta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 dirty="0">
                          <a:solidFill>
                            <a:srgbClr val="FF0000"/>
                          </a:solidFill>
                          <a:sym typeface="Helvetica Neue"/>
                        </a:rPr>
                        <a:t>37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 dirty="0">
                          <a:solidFill>
                            <a:srgbClr val="FF0000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 dirty="0">
                          <a:solidFill>
                            <a:srgbClr val="FF0000"/>
                          </a:solidFill>
                          <a:sym typeface="Helvetica Neue"/>
                        </a:rPr>
                        <a:t>39</a:t>
                      </a:r>
                    </a:p>
                  </a:txBody>
                  <a:tcPr marL="7144" marR="7144" marT="7144" marB="7144" anchor="ctr" horzOverflow="overflow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13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 i="0">
                          <a:sym typeface="Helvetica Neue"/>
                        </a:defRPr>
                      </a:pPr>
                      <a:r>
                        <a:rPr sz="1200"/>
                        <a:t>U</a:t>
                      </a:r>
                      <a:r>
                        <a:rPr sz="1200" spc="-5"/>
                        <a:t>n</a:t>
                      </a:r>
                      <a:r>
                        <a:rPr sz="1200" spc="5"/>
                        <a:t>i</a:t>
                      </a:r>
                      <a:r>
                        <a:rPr sz="1200"/>
                        <a:t>v</a:t>
                      </a:r>
                      <a:r>
                        <a:rPr sz="1200" spc="-5"/>
                        <a:t>er</a:t>
                      </a:r>
                      <a:r>
                        <a:rPr sz="1200" spc="5"/>
                        <a:t>si</a:t>
                      </a:r>
                      <a:r>
                        <a:rPr sz="1200" spc="-5"/>
                        <a:t>t</a:t>
                      </a:r>
                      <a:r>
                        <a:rPr sz="1200"/>
                        <a:t>as </a:t>
                      </a:r>
                      <a:r>
                        <a:rPr sz="1200" spc="-5"/>
                        <a:t>Muh</a:t>
                      </a:r>
                      <a:r>
                        <a:rPr sz="1200"/>
                        <a:t>a</a:t>
                      </a:r>
                      <a:r>
                        <a:rPr sz="1200" spc="-5"/>
                        <a:t>mm</a:t>
                      </a:r>
                      <a:r>
                        <a:rPr sz="1200"/>
                        <a:t>a</a:t>
                      </a:r>
                      <a:r>
                        <a:rPr sz="1200" spc="-5"/>
                        <a:t>d</a:t>
                      </a:r>
                      <a:r>
                        <a:rPr sz="1200" spc="5"/>
                        <a:t>i</a:t>
                      </a:r>
                      <a:r>
                        <a:rPr sz="1200"/>
                        <a:t>yah </a:t>
                      </a:r>
                      <a:r>
                        <a:rPr sz="1200" spc="5"/>
                        <a:t>P</a:t>
                      </a:r>
                      <a:r>
                        <a:rPr sz="1200" spc="-5"/>
                        <a:t>r</a:t>
                      </a:r>
                      <a:r>
                        <a:rPr sz="1200" spc="5"/>
                        <a:t>o</a:t>
                      </a:r>
                      <a:r>
                        <a:rPr sz="1200"/>
                        <a:t>f Dr. </a:t>
                      </a:r>
                      <a:r>
                        <a:rPr sz="1200" spc="-5"/>
                        <a:t>H</a:t>
                      </a:r>
                      <a:r>
                        <a:rPr sz="1200"/>
                        <a:t>a</a:t>
                      </a:r>
                      <a:r>
                        <a:rPr sz="1200" spc="-5"/>
                        <a:t>m</a:t>
                      </a:r>
                      <a:r>
                        <a:rPr sz="1200"/>
                        <a:t>ka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 dirty="0">
                          <a:solidFill>
                            <a:srgbClr val="006666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 dirty="0">
                          <a:solidFill>
                            <a:srgbClr val="006666"/>
                          </a:solidFill>
                          <a:sym typeface="Helvetica Neue"/>
                        </a:rPr>
                        <a:t>26</a:t>
                      </a:r>
                    </a:p>
                  </a:txBody>
                  <a:tcPr marL="7144" marR="7144" marT="7144" marB="7144" anchor="ctr" horzOverflow="overflow"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947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14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olidFill>
                            <a:srgbClr val="006666"/>
                          </a:solidFill>
                          <a:sym typeface="Helvetica Neue"/>
                        </a:rPr>
                        <a:t>Kopertis IV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indent="14604" algn="l">
                        <a:defRPr sz="1600" i="0">
                          <a:sym typeface="Helvetica Neue"/>
                        </a:defRPr>
                      </a:pPr>
                      <a:r>
                        <a:rPr sz="1200"/>
                        <a:t>Se</a:t>
                      </a:r>
                      <a:r>
                        <a:rPr sz="1200" spc="5"/>
                        <a:t>k</a:t>
                      </a:r>
                      <a:r>
                        <a:rPr sz="1200"/>
                        <a:t>olah </a:t>
                      </a:r>
                      <a:r>
                        <a:rPr sz="1200" spc="-5"/>
                        <a:t>T</a:t>
                      </a:r>
                      <a:r>
                        <a:rPr sz="1200"/>
                        <a:t>inggi </a:t>
                      </a:r>
                      <a:r>
                        <a:rPr sz="1200" spc="5"/>
                        <a:t>I</a:t>
                      </a:r>
                      <a:r>
                        <a:rPr sz="1200"/>
                        <a:t>l</a:t>
                      </a:r>
                      <a:r>
                        <a:rPr sz="1200" spc="5"/>
                        <a:t>m</a:t>
                      </a:r>
                      <a:r>
                        <a:rPr sz="1200"/>
                        <a:t>u Ke</a:t>
                      </a:r>
                      <a:r>
                        <a:rPr sz="1200" spc="5"/>
                        <a:t>s</a:t>
                      </a:r>
                      <a:r>
                        <a:rPr sz="1200"/>
                        <a:t>eha</a:t>
                      </a:r>
                      <a:r>
                        <a:rPr sz="1200" spc="5"/>
                        <a:t>t</a:t>
                      </a:r>
                      <a:r>
                        <a:rPr sz="1200"/>
                        <a:t>an 'Ai</a:t>
                      </a:r>
                      <a:r>
                        <a:rPr sz="1200" spc="5"/>
                        <a:t>s</a:t>
                      </a:r>
                      <a:r>
                        <a:rPr sz="1200" spc="-5"/>
                        <a:t>y</a:t>
                      </a:r>
                      <a:r>
                        <a:rPr sz="1200"/>
                        <a:t>i</a:t>
                      </a:r>
                      <a:r>
                        <a:rPr sz="1200" spc="-5"/>
                        <a:t>y</a:t>
                      </a:r>
                      <a:r>
                        <a:rPr sz="1200"/>
                        <a:t>ah Bandung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7144" marR="7144" marT="7144" marB="7144" anchor="ctr" horzOverflow="overflow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15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indent="11429" algn="l">
                        <a:defRPr sz="1600" i="0" spc="5">
                          <a:sym typeface="Helvetica Neue"/>
                        </a:defRPr>
                      </a:pPr>
                      <a:r>
                        <a:rPr sz="1200"/>
                        <a:t>ST</a:t>
                      </a:r>
                      <a:r>
                        <a:rPr sz="1200" spc="0"/>
                        <a:t>K</a:t>
                      </a:r>
                      <a:r>
                        <a:rPr sz="1200" spc="-5"/>
                        <a:t>I</a:t>
                      </a:r>
                      <a:r>
                        <a:rPr sz="1200" spc="0"/>
                        <a:t>P </a:t>
                      </a:r>
                      <a:r>
                        <a:rPr sz="1200" spc="-5"/>
                        <a:t>Muh</a:t>
                      </a:r>
                      <a:r>
                        <a:rPr sz="1200" spc="0"/>
                        <a:t>a</a:t>
                      </a:r>
                      <a:r>
                        <a:rPr sz="1200" spc="-5"/>
                        <a:t>mm</a:t>
                      </a:r>
                      <a:r>
                        <a:rPr sz="1200" spc="0"/>
                        <a:t>a</a:t>
                      </a:r>
                      <a:r>
                        <a:rPr sz="1200" spc="-5"/>
                        <a:t>d</a:t>
                      </a:r>
                      <a:r>
                        <a:rPr sz="1200"/>
                        <a:t>i</a:t>
                      </a:r>
                      <a:r>
                        <a:rPr sz="1200" spc="0"/>
                        <a:t>yah K</a:t>
                      </a:r>
                      <a:r>
                        <a:rPr sz="1200" spc="-5"/>
                        <a:t>un</a:t>
                      </a:r>
                      <a:r>
                        <a:rPr sz="1200"/>
                        <a:t>i</a:t>
                      </a:r>
                      <a:r>
                        <a:rPr sz="1200" spc="-5"/>
                        <a:t>ng</a:t>
                      </a:r>
                      <a:r>
                        <a:rPr sz="1200" spc="0"/>
                        <a:t>an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7144" marR="7144" marT="7144" marB="7144" anchor="ctr" horzOverflow="overflow"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16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29209" indent="14604" algn="l">
                        <a:defRPr sz="1600" i="0" spc="-5">
                          <a:sym typeface="Helvetica Neue"/>
                        </a:defRPr>
                      </a:pPr>
                      <a:r>
                        <a:rPr sz="1200" dirty="0" err="1"/>
                        <a:t>U</a:t>
                      </a:r>
                      <a:r>
                        <a:rPr sz="1200" spc="0" dirty="0" err="1"/>
                        <a:t>ni</a:t>
                      </a:r>
                      <a:r>
                        <a:rPr sz="1200" spc="15" dirty="0" err="1"/>
                        <a:t>v</a:t>
                      </a:r>
                      <a:r>
                        <a:rPr sz="1200" spc="0" dirty="0" err="1"/>
                        <a:t>er</a:t>
                      </a:r>
                      <a:r>
                        <a:rPr sz="1200" spc="5" dirty="0" err="1"/>
                        <a:t>s</a:t>
                      </a:r>
                      <a:r>
                        <a:rPr sz="1200" spc="0" dirty="0" err="1"/>
                        <a:t>i</a:t>
                      </a:r>
                      <a:r>
                        <a:rPr sz="1200" spc="5" dirty="0" err="1"/>
                        <a:t>t</a:t>
                      </a:r>
                      <a:r>
                        <a:rPr sz="1200" spc="0" dirty="0" err="1"/>
                        <a:t>as</a:t>
                      </a:r>
                      <a:r>
                        <a:rPr sz="1200" spc="0" dirty="0"/>
                        <a:t> </a:t>
                      </a:r>
                      <a:r>
                        <a:rPr sz="1200" spc="5" dirty="0" err="1"/>
                        <a:t>M</a:t>
                      </a:r>
                      <a:r>
                        <a:rPr sz="1200" spc="0" dirty="0" err="1"/>
                        <a:t>uha</a:t>
                      </a:r>
                      <a:r>
                        <a:rPr sz="1200" spc="5" dirty="0" err="1"/>
                        <a:t>mm</a:t>
                      </a:r>
                      <a:r>
                        <a:rPr sz="1200" spc="0" dirty="0" err="1"/>
                        <a:t>adi</a:t>
                      </a:r>
                      <a:r>
                        <a:rPr sz="1200" dirty="0" err="1"/>
                        <a:t>y</a:t>
                      </a:r>
                      <a:r>
                        <a:rPr sz="1200" spc="0" dirty="0" err="1"/>
                        <a:t>ah</a:t>
                      </a:r>
                      <a:r>
                        <a:rPr sz="1200" spc="0" dirty="0"/>
                        <a:t> Bandung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7144" marR="7144" marT="7144" marB="7144" anchor="ctr" horzOverflow="overflow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17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R="29209" indent="14604" algn="l">
                        <a:defRPr sz="1600" i="0" spc="-5">
                          <a:sym typeface="Helvetica Neue"/>
                        </a:defRPr>
                      </a:pPr>
                      <a:r>
                        <a:rPr sz="1200"/>
                        <a:t>U</a:t>
                      </a:r>
                      <a:r>
                        <a:rPr sz="1200" spc="0"/>
                        <a:t>ni</a:t>
                      </a:r>
                      <a:r>
                        <a:rPr sz="1200" spc="15"/>
                        <a:t>v</a:t>
                      </a:r>
                      <a:r>
                        <a:rPr sz="1200" spc="0"/>
                        <a:t>er</a:t>
                      </a:r>
                      <a:r>
                        <a:rPr sz="1200" spc="5"/>
                        <a:t>s</a:t>
                      </a:r>
                      <a:r>
                        <a:rPr sz="1200" spc="0"/>
                        <a:t>i</a:t>
                      </a:r>
                      <a:r>
                        <a:rPr sz="1200" spc="5"/>
                        <a:t>t</a:t>
                      </a:r>
                      <a:r>
                        <a:rPr sz="1200" spc="0"/>
                        <a:t>as </a:t>
                      </a:r>
                      <a:r>
                        <a:rPr sz="1200" spc="5"/>
                        <a:t>M</a:t>
                      </a:r>
                      <a:r>
                        <a:rPr sz="1200" spc="0"/>
                        <a:t>uha</a:t>
                      </a:r>
                      <a:r>
                        <a:rPr sz="1200" spc="5"/>
                        <a:t>mm</a:t>
                      </a:r>
                      <a:r>
                        <a:rPr sz="1200" spc="0"/>
                        <a:t>adi</a:t>
                      </a:r>
                      <a:r>
                        <a:rPr sz="1200"/>
                        <a:t>y</a:t>
                      </a:r>
                      <a:r>
                        <a:rPr sz="1200" spc="0"/>
                        <a:t>ah </a:t>
                      </a:r>
                      <a:r>
                        <a:rPr sz="1200"/>
                        <a:t>C</a:t>
                      </a:r>
                      <a:r>
                        <a:rPr sz="1200" spc="0"/>
                        <a:t>irebon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7144" marR="7144" marT="7144" marB="7144" anchor="ctr" horzOverflow="overflow"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18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600" i="0">
                          <a:sym typeface="Helvetica Neue"/>
                        </a:defRPr>
                      </a:pPr>
                      <a:r>
                        <a:rPr sz="1200"/>
                        <a:t>U</a:t>
                      </a:r>
                      <a:r>
                        <a:rPr sz="1200" spc="-5"/>
                        <a:t>n</a:t>
                      </a:r>
                      <a:r>
                        <a:rPr sz="1200" spc="5"/>
                        <a:t>i</a:t>
                      </a:r>
                      <a:r>
                        <a:rPr sz="1200"/>
                        <a:t>v</a:t>
                      </a:r>
                      <a:r>
                        <a:rPr sz="1200" spc="-5"/>
                        <a:t>er</a:t>
                      </a:r>
                      <a:r>
                        <a:rPr sz="1200" spc="5"/>
                        <a:t>si</a:t>
                      </a:r>
                      <a:r>
                        <a:rPr sz="1200" spc="-5"/>
                        <a:t>t</a:t>
                      </a:r>
                      <a:r>
                        <a:rPr sz="1200"/>
                        <a:t>as </a:t>
                      </a:r>
                      <a:r>
                        <a:rPr sz="1200" spc="-5"/>
                        <a:t>Muh</a:t>
                      </a:r>
                      <a:r>
                        <a:rPr sz="1200"/>
                        <a:t>a</a:t>
                      </a:r>
                      <a:r>
                        <a:rPr sz="1200" spc="-5"/>
                        <a:t>mm</a:t>
                      </a:r>
                      <a:r>
                        <a:rPr sz="1200"/>
                        <a:t>a</a:t>
                      </a:r>
                      <a:r>
                        <a:rPr sz="1200" spc="-5"/>
                        <a:t>d</a:t>
                      </a:r>
                      <a:r>
                        <a:rPr sz="1200" spc="5"/>
                        <a:t>i</a:t>
                      </a:r>
                      <a:r>
                        <a:rPr sz="1200"/>
                        <a:t>yah Sukabumi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32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34</a:t>
                      </a:r>
                    </a:p>
                  </a:txBody>
                  <a:tcPr marL="7144" marR="7144" marT="7144" marB="7144" anchor="ctr" horzOverflow="overflow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19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R="29209" indent="14604" algn="l">
                        <a:defRPr sz="1600" i="0" spc="-5">
                          <a:sym typeface="Helvetica Neue"/>
                        </a:defRPr>
                      </a:pPr>
                      <a:r>
                        <a:rPr sz="1200"/>
                        <a:t>U</a:t>
                      </a:r>
                      <a:r>
                        <a:rPr sz="1200" spc="0"/>
                        <a:t>ni</a:t>
                      </a:r>
                      <a:r>
                        <a:rPr sz="1200" spc="15"/>
                        <a:t>v</a:t>
                      </a:r>
                      <a:r>
                        <a:rPr sz="1200" spc="0"/>
                        <a:t>er</a:t>
                      </a:r>
                      <a:r>
                        <a:rPr sz="1200" spc="5"/>
                        <a:t>s</a:t>
                      </a:r>
                      <a:r>
                        <a:rPr sz="1200" spc="0"/>
                        <a:t>i</a:t>
                      </a:r>
                      <a:r>
                        <a:rPr sz="1200" spc="5"/>
                        <a:t>t</a:t>
                      </a:r>
                      <a:r>
                        <a:rPr sz="1200" spc="0"/>
                        <a:t>as </a:t>
                      </a:r>
                      <a:r>
                        <a:rPr sz="1200" spc="5"/>
                        <a:t>M</a:t>
                      </a:r>
                      <a:r>
                        <a:rPr sz="1200" spc="0"/>
                        <a:t>uha</a:t>
                      </a:r>
                      <a:r>
                        <a:rPr sz="1200" spc="5"/>
                        <a:t>mm</a:t>
                      </a:r>
                      <a:r>
                        <a:rPr sz="1200" spc="0"/>
                        <a:t>adi</a:t>
                      </a:r>
                      <a:r>
                        <a:rPr sz="1200"/>
                        <a:t>y</a:t>
                      </a:r>
                      <a:r>
                        <a:rPr sz="1200" spc="0"/>
                        <a:t>ah </a:t>
                      </a:r>
                      <a:r>
                        <a:rPr sz="1200"/>
                        <a:t>T</a:t>
                      </a:r>
                      <a:r>
                        <a:rPr sz="1200" spc="0"/>
                        <a:t>angerang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27</a:t>
                      </a:r>
                    </a:p>
                  </a:txBody>
                  <a:tcPr marL="7144" marR="7144" marT="7144" marB="7144" anchor="ctr" horzOverflow="overflow"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4603">
                <a:tc>
                  <a:txBody>
                    <a:bodyPr/>
                    <a:lstStyle/>
                    <a:p>
                      <a:pPr algn="ctr">
                        <a:defRPr sz="1800" b="0" i="0"/>
                      </a:pPr>
                      <a:r>
                        <a:rPr sz="1200" b="1">
                          <a:sym typeface="Helvetica Neue"/>
                        </a:rPr>
                        <a:t>20</a:t>
                      </a:r>
                    </a:p>
                  </a:txBody>
                  <a:tcPr marL="7144" marR="7144" marT="7144" marB="7144" anchor="ctr" horzOverflow="overflow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29209" indent="14604" algn="l">
                        <a:defRPr sz="1600" i="0" spc="-5">
                          <a:sym typeface="Helvetica Neue"/>
                        </a:defRPr>
                      </a:pPr>
                      <a:r>
                        <a:rPr sz="1200"/>
                        <a:t>U</a:t>
                      </a:r>
                      <a:r>
                        <a:rPr sz="1200" spc="0"/>
                        <a:t>ni</a:t>
                      </a:r>
                      <a:r>
                        <a:rPr sz="1200" spc="15"/>
                        <a:t>v</a:t>
                      </a:r>
                      <a:r>
                        <a:rPr sz="1200" spc="0"/>
                        <a:t>er</a:t>
                      </a:r>
                      <a:r>
                        <a:rPr sz="1200" spc="5"/>
                        <a:t>s</a:t>
                      </a:r>
                      <a:r>
                        <a:rPr sz="1200" spc="0"/>
                        <a:t>i</a:t>
                      </a:r>
                      <a:r>
                        <a:rPr sz="1200" spc="5"/>
                        <a:t>t</a:t>
                      </a:r>
                      <a:r>
                        <a:rPr sz="1200" spc="0"/>
                        <a:t>as </a:t>
                      </a:r>
                      <a:r>
                        <a:rPr sz="1200" spc="5"/>
                        <a:t>M</a:t>
                      </a:r>
                      <a:r>
                        <a:rPr sz="1200" spc="0"/>
                        <a:t>uha</a:t>
                      </a:r>
                      <a:r>
                        <a:rPr sz="1200" spc="5"/>
                        <a:t>mm</a:t>
                      </a:r>
                      <a:r>
                        <a:rPr sz="1200" spc="0"/>
                        <a:t>adi</a:t>
                      </a:r>
                      <a:r>
                        <a:rPr sz="1200"/>
                        <a:t>y</a:t>
                      </a:r>
                      <a:r>
                        <a:rPr sz="1200" spc="0"/>
                        <a:t>ah </a:t>
                      </a:r>
                      <a:r>
                        <a:rPr sz="1200"/>
                        <a:t>T</a:t>
                      </a:r>
                      <a:r>
                        <a:rPr sz="1200" spc="0"/>
                        <a:t>a</a:t>
                      </a:r>
                      <a:r>
                        <a:rPr sz="1200" spc="5"/>
                        <a:t>s</a:t>
                      </a:r>
                      <a:r>
                        <a:rPr sz="1200" spc="0"/>
                        <a:t>i</a:t>
                      </a:r>
                      <a:r>
                        <a:rPr sz="1200" spc="5"/>
                        <a:t>km</a:t>
                      </a:r>
                      <a:r>
                        <a:rPr sz="1200" spc="0"/>
                        <a:t>ala</a:t>
                      </a:r>
                      <a:r>
                        <a:rPr sz="1200"/>
                        <a:t>y</a:t>
                      </a:r>
                      <a:r>
                        <a:rPr sz="1200" spc="0"/>
                        <a:t>a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>
                          <a:solidFill>
                            <a:srgbClr val="006666"/>
                          </a:solidFill>
                          <a:sym typeface="Helvetica Neue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1200" i="1" dirty="0">
                          <a:solidFill>
                            <a:srgbClr val="006666"/>
                          </a:solidFill>
                          <a:sym typeface="Helvetica Neue"/>
                        </a:rPr>
                        <a:t>24</a:t>
                      </a:r>
                    </a:p>
                  </a:txBody>
                  <a:tcPr marL="7144" marR="7144" marT="7144" marB="7144" anchor="ctr" horzOverflow="overflow"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27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808243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83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1" name="Table"/>
          <p:cNvGraphicFramePr/>
          <p:nvPr>
            <p:extLst>
              <p:ext uri="{D42A27DB-BD31-4B8C-83A1-F6EECF244321}">
                <p14:modId xmlns:p14="http://schemas.microsoft.com/office/powerpoint/2010/main" val="2339435781"/>
              </p:ext>
            </p:extLst>
          </p:nvPr>
        </p:nvGraphicFramePr>
        <p:xfrm>
          <a:off x="76200" y="4"/>
          <a:ext cx="9067799" cy="6857999"/>
        </p:xfrm>
        <a:graphic>
          <a:graphicData uri="http://schemas.openxmlformats.org/drawingml/2006/table">
            <a:tbl>
              <a:tblPr/>
              <a:tblGrid>
                <a:gridCol w="617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2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2683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b="1" dirty="0">
                          <a:latin typeface="Tahoma"/>
                          <a:ea typeface="Tahoma"/>
                          <a:cs typeface="Tahoma"/>
                          <a:sym typeface="Tahoma"/>
                        </a:rPr>
                        <a:t>No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b="1">
                          <a:latin typeface="Tahoma"/>
                          <a:ea typeface="Tahoma"/>
                          <a:cs typeface="Tahoma"/>
                          <a:sym typeface="Tahoma"/>
                        </a:rPr>
                        <a:t>Kode PT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b="1">
                          <a:latin typeface="Tahoma"/>
                          <a:ea typeface="Tahoma"/>
                          <a:cs typeface="Tahoma"/>
                          <a:sym typeface="Tahoma"/>
                        </a:rPr>
                        <a:t>Nama PT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b="1">
                          <a:latin typeface="Tahoma"/>
                          <a:ea typeface="Tahoma"/>
                          <a:cs typeface="Tahoma"/>
                          <a:sym typeface="Tahoma"/>
                        </a:rPr>
                        <a:t>Kelompok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71024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Muhammadiyah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Malang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Mandiri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61008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Muhammadiyah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Surakarta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Mandiri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51007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Yogyakarta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lang="en-AU"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Mandiri</a:t>
                      </a:r>
                      <a:endParaRPr sz="800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11003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Sumatera Utara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71060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Sidoarjo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31011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</a:t>
                      </a:r>
                      <a:r>
                        <a:rPr sz="800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Muhammadiyah</a:t>
                      </a:r>
                      <a:r>
                        <a:rPr sz="800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Jakarta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  <a:endParaRPr sz="800" dirty="0">
                        <a:solidFill>
                          <a:srgbClr val="FF0000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61019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Muhammadiyah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Purwokerto</a:t>
                      </a:r>
                      <a:endParaRPr sz="800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  <a:endParaRPr sz="800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61004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Magelang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71044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Ponorogo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71032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Muhammadiyah</a:t>
                      </a: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Jember</a:t>
                      </a:r>
                      <a:endParaRPr sz="800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31039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Prof Dr Hamka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Utama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61026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Semarang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21001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Palembang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  <a:endParaRPr sz="800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91024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Pare-pare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51013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Ahmad Dahlan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91004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Makassar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21004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Metro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41040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Sukabumi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9588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71012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Surabaya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63068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STIKES Muhammadiyah Pekajangan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1300">
                <a:tc>
                  <a:txBody>
                    <a:bodyPr/>
                    <a:lstStyle/>
                    <a:p>
                      <a:pPr algn="ctr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71059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Universitas Muhammadiyah Gresik</a:t>
                      </a: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000000"/>
                          </a:solidFill>
                        </a:defRPr>
                      </a:pPr>
                      <a:r>
                        <a:rPr sz="800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Madya</a:t>
                      </a:r>
                      <a:endParaRPr sz="800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6080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879D0B5-61E2-44BA-8F51-4DFEFE2CC1A7}"/>
              </a:ext>
            </a:extLst>
          </p:cNvPr>
          <p:cNvGraphicFramePr>
            <a:graphicFrameLocks noGrp="1"/>
          </p:cNvGraphicFramePr>
          <p:nvPr/>
        </p:nvGraphicFramePr>
        <p:xfrm>
          <a:off x="723527" y="1804901"/>
          <a:ext cx="2524672" cy="4337700"/>
        </p:xfrm>
        <a:graphic>
          <a:graphicData uri="http://schemas.openxmlformats.org/drawingml/2006/table">
            <a:tbl>
              <a:tblPr firstRow="1" firstCol="1" bandRow="1"/>
              <a:tblGrid>
                <a:gridCol w="462105">
                  <a:extLst>
                    <a:ext uri="{9D8B030D-6E8A-4147-A177-3AD203B41FA5}">
                      <a16:colId xmlns:a16="http://schemas.microsoft.com/office/drawing/2014/main" val="1917709822"/>
                    </a:ext>
                  </a:extLst>
                </a:gridCol>
                <a:gridCol w="1532837">
                  <a:extLst>
                    <a:ext uri="{9D8B030D-6E8A-4147-A177-3AD203B41FA5}">
                      <a16:colId xmlns:a16="http://schemas.microsoft.com/office/drawing/2014/main" val="3487038155"/>
                    </a:ext>
                  </a:extLst>
                </a:gridCol>
                <a:gridCol w="529730">
                  <a:extLst>
                    <a:ext uri="{9D8B030D-6E8A-4147-A177-3AD203B41FA5}">
                      <a16:colId xmlns:a16="http://schemas.microsoft.com/office/drawing/2014/main" val="3366173370"/>
                    </a:ext>
                  </a:extLst>
                </a:gridCol>
              </a:tblGrid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BB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E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PTMA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BB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E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7BB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E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17493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BB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Surakarta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BB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7BB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7752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Yogyakarta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292458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Malang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49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Prof Dr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Hamka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132400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Universitas Ahmad </a:t>
                      </a:r>
                      <a:r>
                        <a:rPr lang="en-US" sz="8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Dahlan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1278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Jakarta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667128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Makassar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643785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Purwokerto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842096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Sumatera Utara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76254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Aceh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02907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Magelang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528665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Metro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429918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Palembang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202107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Semarang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51076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ITB AD Jakarta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338176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STIE M  Jakarta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853256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STMIK M Jakarta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996193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Bandung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653843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Bengkulu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90173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Cirebon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867290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Gresik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472646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Kalimantan Timur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26211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Pare-pare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4153821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Ponorogo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088493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Purworejo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66535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Sidoarjo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110635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Surabaya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632406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UM Tangerang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773359"/>
                  </a:ext>
                </a:extLst>
              </a:tr>
              <a:tr h="144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162" marR="39162" marT="0" marB="0">
                    <a:lnL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1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61623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3C39EAD-24C7-43C9-8B68-DC2354608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573" y="945920"/>
            <a:ext cx="3181562" cy="4918311"/>
          </a:xfrm>
          <a:prstGeom prst="rect">
            <a:avLst/>
          </a:pr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F6BABC2-FF5A-4D76-8DF0-73826E8A51C6}"/>
              </a:ext>
            </a:extLst>
          </p:cNvPr>
          <p:cNvSpPr/>
          <p:nvPr/>
        </p:nvSpPr>
        <p:spPr>
          <a:xfrm>
            <a:off x="199173" y="945919"/>
            <a:ext cx="4701181" cy="784168"/>
          </a:xfrm>
          <a:custGeom>
            <a:avLst/>
            <a:gdLst>
              <a:gd name="connsiteX0" fmla="*/ 5054615 w 8126741"/>
              <a:gd name="connsiteY0" fmla="*/ 122 h 2000841"/>
              <a:gd name="connsiteX1" fmla="*/ 5677692 w 8126741"/>
              <a:gd name="connsiteY1" fmla="*/ 26072 h 2000841"/>
              <a:gd name="connsiteX2" fmla="*/ 6438793 w 8126741"/>
              <a:gd name="connsiteY2" fmla="*/ 23477 h 2000841"/>
              <a:gd name="connsiteX3" fmla="*/ 7181160 w 8126741"/>
              <a:gd name="connsiteY3" fmla="*/ 13097 h 2000841"/>
              <a:gd name="connsiteX4" fmla="*/ 7755930 w 8126741"/>
              <a:gd name="connsiteY4" fmla="*/ 5312 h 2000841"/>
              <a:gd name="connsiteX5" fmla="*/ 8085214 w 8126741"/>
              <a:gd name="connsiteY5" fmla="*/ 8555 h 2000841"/>
              <a:gd name="connsiteX6" fmla="*/ 8124650 w 8126741"/>
              <a:gd name="connsiteY6" fmla="*/ 9204 h 2000841"/>
              <a:gd name="connsiteX7" fmla="*/ 8126741 w 8126741"/>
              <a:gd name="connsiteY7" fmla="*/ 164852 h 2000841"/>
              <a:gd name="connsiteX8" fmla="*/ 6161752 w 8126741"/>
              <a:gd name="connsiteY8" fmla="*/ 1993349 h 2000841"/>
              <a:gd name="connsiteX9" fmla="*/ 5952753 w 8126741"/>
              <a:gd name="connsiteY9" fmla="*/ 1985259 h 2000841"/>
              <a:gd name="connsiteX10" fmla="*/ 5520937 w 8126741"/>
              <a:gd name="connsiteY10" fmla="*/ 1962553 h 2000841"/>
              <a:gd name="connsiteX11" fmla="*/ 4866311 w 8126741"/>
              <a:gd name="connsiteY11" fmla="*/ 1956066 h 2000841"/>
              <a:gd name="connsiteX12" fmla="*/ 3690155 w 8126741"/>
              <a:gd name="connsiteY12" fmla="*/ 1976825 h 2000841"/>
              <a:gd name="connsiteX13" fmla="*/ 2508083 w 8126741"/>
              <a:gd name="connsiteY13" fmla="*/ 1970987 h 2000841"/>
              <a:gd name="connsiteX14" fmla="*/ 1528117 w 8126741"/>
              <a:gd name="connsiteY14" fmla="*/ 1972933 h 2000841"/>
              <a:gd name="connsiteX15" fmla="*/ 967151 w 8126741"/>
              <a:gd name="connsiteY15" fmla="*/ 1988503 h 2000841"/>
              <a:gd name="connsiteX16" fmla="*/ 603360 w 8126741"/>
              <a:gd name="connsiteY16" fmla="*/ 1999531 h 2000841"/>
              <a:gd name="connsiteX17" fmla="*/ 186332 w 8126741"/>
              <a:gd name="connsiteY17" fmla="*/ 1982664 h 2000841"/>
              <a:gd name="connsiteX18" fmla="*/ 120278 w 8126741"/>
              <a:gd name="connsiteY18" fmla="*/ 1969040 h 2000841"/>
              <a:gd name="connsiteX19" fmla="*/ 41407 w 8126741"/>
              <a:gd name="connsiteY19" fmla="*/ 1863945 h 2000841"/>
              <a:gd name="connsiteX20" fmla="*/ 32535 w 8126741"/>
              <a:gd name="connsiteY20" fmla="*/ 1725764 h 2000841"/>
              <a:gd name="connsiteX21" fmla="*/ 100560 w 8126741"/>
              <a:gd name="connsiteY21" fmla="*/ 1616127 h 2000841"/>
              <a:gd name="connsiteX22" fmla="*/ 204078 w 8126741"/>
              <a:gd name="connsiteY22" fmla="*/ 1542820 h 2000841"/>
              <a:gd name="connsiteX23" fmla="*/ 178445 w 8126741"/>
              <a:gd name="connsiteY23" fmla="*/ 1490921 h 2000841"/>
              <a:gd name="connsiteX24" fmla="*/ 99575 w 8126741"/>
              <a:gd name="connsiteY24" fmla="*/ 1472757 h 2000841"/>
              <a:gd name="connsiteX25" fmla="*/ 23661 w 8126741"/>
              <a:gd name="connsiteY25" fmla="*/ 1399449 h 2000841"/>
              <a:gd name="connsiteX26" fmla="*/ 52252 w 8126741"/>
              <a:gd name="connsiteY26" fmla="*/ 1219100 h 2000841"/>
              <a:gd name="connsiteX27" fmla="*/ 137038 w 8126741"/>
              <a:gd name="connsiteY27" fmla="*/ 1140603 h 2000841"/>
              <a:gd name="connsiteX28" fmla="*/ 346045 w 8126741"/>
              <a:gd name="connsiteY28" fmla="*/ 1074432 h 2000841"/>
              <a:gd name="connsiteX29" fmla="*/ 385481 w 8126741"/>
              <a:gd name="connsiteY29" fmla="*/ 1049130 h 2000841"/>
              <a:gd name="connsiteX30" fmla="*/ 340130 w 8126741"/>
              <a:gd name="connsiteY30" fmla="*/ 1034210 h 2000841"/>
              <a:gd name="connsiteX31" fmla="*/ 131123 w 8126741"/>
              <a:gd name="connsiteY31" fmla="*/ 1014099 h 2000841"/>
              <a:gd name="connsiteX32" fmla="*/ 0 w 8126741"/>
              <a:gd name="connsiteY32" fmla="*/ 975174 h 2000841"/>
              <a:gd name="connsiteX33" fmla="*/ 0 w 8126741"/>
              <a:gd name="connsiteY33" fmla="*/ 936250 h 2000841"/>
              <a:gd name="connsiteX34" fmla="*/ 25633 w 8126741"/>
              <a:gd name="connsiteY34" fmla="*/ 786392 h 2000841"/>
              <a:gd name="connsiteX35" fmla="*/ 34507 w 8126741"/>
              <a:gd name="connsiteY35" fmla="*/ 663132 h 2000841"/>
              <a:gd name="connsiteX36" fmla="*/ 99575 w 8126741"/>
              <a:gd name="connsiteY36" fmla="*/ 558036 h 2000841"/>
              <a:gd name="connsiteX37" fmla="*/ 117321 w 8126741"/>
              <a:gd name="connsiteY37" fmla="*/ 514571 h 2000841"/>
              <a:gd name="connsiteX38" fmla="*/ 202106 w 8126741"/>
              <a:gd name="connsiteY38" fmla="*/ 442561 h 2000841"/>
              <a:gd name="connsiteX39" fmla="*/ 471251 w 8126741"/>
              <a:gd name="connsiteY39" fmla="*/ 403637 h 2000841"/>
              <a:gd name="connsiteX40" fmla="*/ 556037 w 8126741"/>
              <a:gd name="connsiteY40" fmla="*/ 386121 h 2000841"/>
              <a:gd name="connsiteX41" fmla="*/ 466323 w 8126741"/>
              <a:gd name="connsiteY41" fmla="*/ 371848 h 2000841"/>
              <a:gd name="connsiteX42" fmla="*/ 138024 w 8126741"/>
              <a:gd name="connsiteY42" fmla="*/ 353035 h 2000841"/>
              <a:gd name="connsiteX43" fmla="*/ 99575 w 8126741"/>
              <a:gd name="connsiteY43" fmla="*/ 347196 h 2000841"/>
              <a:gd name="connsiteX44" fmla="*/ 69998 w 8126741"/>
              <a:gd name="connsiteY44" fmla="*/ 299190 h 2000841"/>
              <a:gd name="connsiteX45" fmla="*/ 114362 w 8126741"/>
              <a:gd name="connsiteY45" fmla="*/ 138303 h 2000841"/>
              <a:gd name="connsiteX46" fmla="*/ 110419 w 8126741"/>
              <a:gd name="connsiteY46" fmla="*/ 105866 h 2000841"/>
              <a:gd name="connsiteX47" fmla="*/ 238583 w 8126741"/>
              <a:gd name="connsiteY47" fmla="*/ 27369 h 2000841"/>
              <a:gd name="connsiteX48" fmla="*/ 973066 w 8126741"/>
              <a:gd name="connsiteY48" fmla="*/ 12448 h 2000841"/>
              <a:gd name="connsiteX49" fmla="*/ 1610931 w 8126741"/>
              <a:gd name="connsiteY49" fmla="*/ 37100 h 2000841"/>
              <a:gd name="connsiteX50" fmla="*/ 2082182 w 8126741"/>
              <a:gd name="connsiteY50" fmla="*/ 31261 h 2000841"/>
              <a:gd name="connsiteX51" fmla="*/ 2425269 w 8126741"/>
              <a:gd name="connsiteY51" fmla="*/ 13097 h 2000841"/>
              <a:gd name="connsiteX52" fmla="*/ 3932682 w 8126741"/>
              <a:gd name="connsiteY52" fmla="*/ 18935 h 2000841"/>
              <a:gd name="connsiteX53" fmla="*/ 5054615 w 8126741"/>
              <a:gd name="connsiteY53" fmla="*/ 122 h 2000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8126741" h="2000841">
                <a:moveTo>
                  <a:pt x="5054615" y="122"/>
                </a:moveTo>
                <a:cubicBezTo>
                  <a:pt x="5262636" y="1420"/>
                  <a:pt x="5470657" y="13097"/>
                  <a:pt x="5677692" y="26072"/>
                </a:cubicBezTo>
                <a:cubicBezTo>
                  <a:pt x="5931063" y="40344"/>
                  <a:pt x="6184435" y="39695"/>
                  <a:pt x="6438793" y="23477"/>
                </a:cubicBezTo>
                <a:cubicBezTo>
                  <a:pt x="6685263" y="7258"/>
                  <a:pt x="6933705" y="770"/>
                  <a:pt x="7181160" y="13097"/>
                </a:cubicBezTo>
                <a:cubicBezTo>
                  <a:pt x="7373408" y="22179"/>
                  <a:pt x="7564669" y="19584"/>
                  <a:pt x="7755930" y="5312"/>
                </a:cubicBezTo>
                <a:cubicBezTo>
                  <a:pt x="7866349" y="-2473"/>
                  <a:pt x="7975781" y="4663"/>
                  <a:pt x="8085214" y="8555"/>
                </a:cubicBezTo>
                <a:cubicBezTo>
                  <a:pt x="8098030" y="9204"/>
                  <a:pt x="8111833" y="9204"/>
                  <a:pt x="8124650" y="9204"/>
                </a:cubicBezTo>
                <a:lnTo>
                  <a:pt x="8126741" y="164852"/>
                </a:lnTo>
                <a:lnTo>
                  <a:pt x="6161752" y="1993349"/>
                </a:lnTo>
                <a:lnTo>
                  <a:pt x="5952753" y="1985259"/>
                </a:lnTo>
                <a:cubicBezTo>
                  <a:pt x="5808814" y="1978772"/>
                  <a:pt x="5664875" y="1969040"/>
                  <a:pt x="5520937" y="1962553"/>
                </a:cubicBezTo>
                <a:cubicBezTo>
                  <a:pt x="5303057" y="1952173"/>
                  <a:pt x="5084192" y="1953471"/>
                  <a:pt x="4866311" y="1956066"/>
                </a:cubicBezTo>
                <a:cubicBezTo>
                  <a:pt x="4474917" y="1961256"/>
                  <a:pt x="4082536" y="1969690"/>
                  <a:pt x="3690155" y="1976825"/>
                </a:cubicBezTo>
                <a:cubicBezTo>
                  <a:pt x="3295802" y="1984610"/>
                  <a:pt x="2902435" y="1972933"/>
                  <a:pt x="2508083" y="1970987"/>
                </a:cubicBezTo>
                <a:cubicBezTo>
                  <a:pt x="2181757" y="1969690"/>
                  <a:pt x="1854444" y="1966445"/>
                  <a:pt x="1528117" y="1972933"/>
                </a:cubicBezTo>
                <a:cubicBezTo>
                  <a:pt x="1340799" y="1976825"/>
                  <a:pt x="1154468" y="1982015"/>
                  <a:pt x="967151" y="1988503"/>
                </a:cubicBezTo>
                <a:cubicBezTo>
                  <a:pt x="845887" y="1992395"/>
                  <a:pt x="724624" y="1996287"/>
                  <a:pt x="603360" y="1999531"/>
                </a:cubicBezTo>
                <a:cubicBezTo>
                  <a:pt x="463364" y="2003424"/>
                  <a:pt x="324356" y="1998882"/>
                  <a:pt x="186332" y="1982664"/>
                </a:cubicBezTo>
                <a:cubicBezTo>
                  <a:pt x="163657" y="1980069"/>
                  <a:pt x="140982" y="1974879"/>
                  <a:pt x="120278" y="1969040"/>
                </a:cubicBezTo>
                <a:cubicBezTo>
                  <a:pt x="29577" y="1943091"/>
                  <a:pt x="16761" y="1926873"/>
                  <a:pt x="41407" y="1863945"/>
                </a:cubicBezTo>
                <a:cubicBezTo>
                  <a:pt x="59153" y="1817236"/>
                  <a:pt x="41407" y="1771176"/>
                  <a:pt x="32535" y="1725764"/>
                </a:cubicBezTo>
                <a:cubicBezTo>
                  <a:pt x="22676" y="1678406"/>
                  <a:pt x="41407" y="1643374"/>
                  <a:pt x="100560" y="1616127"/>
                </a:cubicBezTo>
                <a:cubicBezTo>
                  <a:pt x="142954" y="1596665"/>
                  <a:pt x="174502" y="1570067"/>
                  <a:pt x="204078" y="1542820"/>
                </a:cubicBezTo>
                <a:cubicBezTo>
                  <a:pt x="231683" y="1517519"/>
                  <a:pt x="223796" y="1502598"/>
                  <a:pt x="178445" y="1490921"/>
                </a:cubicBezTo>
                <a:cubicBezTo>
                  <a:pt x="152812" y="1483785"/>
                  <a:pt x="126193" y="1479244"/>
                  <a:pt x="99575" y="1472757"/>
                </a:cubicBezTo>
                <a:cubicBezTo>
                  <a:pt x="42394" y="1458484"/>
                  <a:pt x="18732" y="1438373"/>
                  <a:pt x="23661" y="1399449"/>
                </a:cubicBezTo>
                <a:cubicBezTo>
                  <a:pt x="30563" y="1339117"/>
                  <a:pt x="41407" y="1278784"/>
                  <a:pt x="52252" y="1219100"/>
                </a:cubicBezTo>
                <a:cubicBezTo>
                  <a:pt x="58168" y="1183420"/>
                  <a:pt x="89716" y="1158767"/>
                  <a:pt x="137038" y="1140603"/>
                </a:cubicBezTo>
                <a:cubicBezTo>
                  <a:pt x="205064" y="1114653"/>
                  <a:pt x="275062" y="1095191"/>
                  <a:pt x="346045" y="1074432"/>
                </a:cubicBezTo>
                <a:cubicBezTo>
                  <a:pt x="363791" y="1069242"/>
                  <a:pt x="389424" y="1064052"/>
                  <a:pt x="385481" y="1049130"/>
                </a:cubicBezTo>
                <a:cubicBezTo>
                  <a:pt x="382522" y="1036805"/>
                  <a:pt x="357876" y="1036156"/>
                  <a:pt x="340130" y="1034210"/>
                </a:cubicBezTo>
                <a:cubicBezTo>
                  <a:pt x="271118" y="1027073"/>
                  <a:pt x="201120" y="1021235"/>
                  <a:pt x="131123" y="1014099"/>
                </a:cubicBezTo>
                <a:cubicBezTo>
                  <a:pt x="81829" y="1008909"/>
                  <a:pt x="32535" y="1003719"/>
                  <a:pt x="0" y="975174"/>
                </a:cubicBezTo>
                <a:cubicBezTo>
                  <a:pt x="0" y="962200"/>
                  <a:pt x="0" y="949225"/>
                  <a:pt x="0" y="936250"/>
                </a:cubicBezTo>
                <a:cubicBezTo>
                  <a:pt x="38450" y="888244"/>
                  <a:pt x="53238" y="838939"/>
                  <a:pt x="25633" y="786392"/>
                </a:cubicBezTo>
                <a:cubicBezTo>
                  <a:pt x="3944" y="744873"/>
                  <a:pt x="9859" y="703354"/>
                  <a:pt x="34507" y="663132"/>
                </a:cubicBezTo>
                <a:cubicBezTo>
                  <a:pt x="55210" y="628100"/>
                  <a:pt x="77885" y="593068"/>
                  <a:pt x="99575" y="558036"/>
                </a:cubicBezTo>
                <a:cubicBezTo>
                  <a:pt x="108447" y="543764"/>
                  <a:pt x="119292" y="530140"/>
                  <a:pt x="117321" y="514571"/>
                </a:cubicBezTo>
                <a:cubicBezTo>
                  <a:pt x="112391" y="473051"/>
                  <a:pt x="147882" y="453589"/>
                  <a:pt x="202106" y="442561"/>
                </a:cubicBezTo>
                <a:cubicBezTo>
                  <a:pt x="289849" y="425045"/>
                  <a:pt x="381537" y="416612"/>
                  <a:pt x="471251" y="403637"/>
                </a:cubicBezTo>
                <a:cubicBezTo>
                  <a:pt x="498856" y="399744"/>
                  <a:pt x="526461" y="397149"/>
                  <a:pt x="556037" y="386121"/>
                </a:cubicBezTo>
                <a:cubicBezTo>
                  <a:pt x="525476" y="373146"/>
                  <a:pt x="495899" y="373795"/>
                  <a:pt x="466323" y="371848"/>
                </a:cubicBezTo>
                <a:cubicBezTo>
                  <a:pt x="356889" y="364713"/>
                  <a:pt x="246471" y="364713"/>
                  <a:pt x="138024" y="353035"/>
                </a:cubicBezTo>
                <a:cubicBezTo>
                  <a:pt x="125208" y="351089"/>
                  <a:pt x="112391" y="349791"/>
                  <a:pt x="99575" y="347196"/>
                </a:cubicBezTo>
                <a:cubicBezTo>
                  <a:pt x="56196" y="338114"/>
                  <a:pt x="42394" y="321247"/>
                  <a:pt x="69998" y="299190"/>
                </a:cubicBezTo>
                <a:cubicBezTo>
                  <a:pt x="131123" y="249886"/>
                  <a:pt x="119292" y="194094"/>
                  <a:pt x="114362" y="138303"/>
                </a:cubicBezTo>
                <a:cubicBezTo>
                  <a:pt x="113377" y="127275"/>
                  <a:pt x="109434" y="116246"/>
                  <a:pt x="110419" y="105866"/>
                </a:cubicBezTo>
                <a:cubicBezTo>
                  <a:pt x="116334" y="42290"/>
                  <a:pt x="141967" y="26720"/>
                  <a:pt x="238583" y="27369"/>
                </a:cubicBezTo>
                <a:cubicBezTo>
                  <a:pt x="483082" y="29315"/>
                  <a:pt x="727581" y="16340"/>
                  <a:pt x="973066" y="12448"/>
                </a:cubicBezTo>
                <a:cubicBezTo>
                  <a:pt x="1187002" y="9853"/>
                  <a:pt x="1398967" y="17638"/>
                  <a:pt x="1610931" y="37100"/>
                </a:cubicBezTo>
                <a:cubicBezTo>
                  <a:pt x="1768672" y="51372"/>
                  <a:pt x="1925427" y="46182"/>
                  <a:pt x="2082182" y="31261"/>
                </a:cubicBezTo>
                <a:cubicBezTo>
                  <a:pt x="2195559" y="20233"/>
                  <a:pt x="2309921" y="12448"/>
                  <a:pt x="2425269" y="13097"/>
                </a:cubicBezTo>
                <a:cubicBezTo>
                  <a:pt x="2928068" y="15692"/>
                  <a:pt x="3429882" y="17638"/>
                  <a:pt x="3932682" y="18935"/>
                </a:cubicBezTo>
                <a:cubicBezTo>
                  <a:pt x="4306331" y="20233"/>
                  <a:pt x="4679980" y="-1825"/>
                  <a:pt x="5054615" y="122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sz="2400" dirty="0">
                <a:solidFill>
                  <a:srgbClr val="FFC000"/>
                </a:solidFill>
              </a:rPr>
              <a:t>	JUMLAH</a:t>
            </a:r>
            <a:r>
              <a:rPr lang="en-US" sz="2400" dirty="0">
                <a:solidFill>
                  <a:schemeClr val="bg1"/>
                </a:solidFill>
              </a:rPr>
              <a:t> PROFESOR</a:t>
            </a:r>
          </a:p>
          <a:p>
            <a:r>
              <a:rPr lang="en-US" sz="1200" dirty="0">
                <a:solidFill>
                  <a:schemeClr val="bg1"/>
                </a:solidFill>
              </a:rPr>
              <a:t>	DESEMBER 2020</a:t>
            </a:r>
          </a:p>
        </p:txBody>
      </p:sp>
    </p:spTree>
    <p:extLst>
      <p:ext uri="{BB962C8B-B14F-4D97-AF65-F5344CB8AC3E}">
        <p14:creationId xmlns:p14="http://schemas.microsoft.com/office/powerpoint/2010/main" val="4108353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754101-D159-44FE-8B3C-231AC0896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029" y="894658"/>
            <a:ext cx="3635072" cy="49751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E8D751-A7D1-44CC-BC2A-21E6BAE91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189" y="913361"/>
            <a:ext cx="3746096" cy="4975167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3271A82-350F-4E52-8FB1-6B0DB93B5D49}"/>
              </a:ext>
            </a:extLst>
          </p:cNvPr>
          <p:cNvSpPr/>
          <p:nvPr/>
        </p:nvSpPr>
        <p:spPr>
          <a:xfrm>
            <a:off x="62346" y="1033203"/>
            <a:ext cx="2144683" cy="2367742"/>
          </a:xfrm>
          <a:custGeom>
            <a:avLst/>
            <a:gdLst>
              <a:gd name="connsiteX0" fmla="*/ 5054615 w 8126741"/>
              <a:gd name="connsiteY0" fmla="*/ 122 h 2000841"/>
              <a:gd name="connsiteX1" fmla="*/ 5677692 w 8126741"/>
              <a:gd name="connsiteY1" fmla="*/ 26072 h 2000841"/>
              <a:gd name="connsiteX2" fmla="*/ 6438793 w 8126741"/>
              <a:gd name="connsiteY2" fmla="*/ 23477 h 2000841"/>
              <a:gd name="connsiteX3" fmla="*/ 7181160 w 8126741"/>
              <a:gd name="connsiteY3" fmla="*/ 13097 h 2000841"/>
              <a:gd name="connsiteX4" fmla="*/ 7755930 w 8126741"/>
              <a:gd name="connsiteY4" fmla="*/ 5312 h 2000841"/>
              <a:gd name="connsiteX5" fmla="*/ 8085214 w 8126741"/>
              <a:gd name="connsiteY5" fmla="*/ 8555 h 2000841"/>
              <a:gd name="connsiteX6" fmla="*/ 8124650 w 8126741"/>
              <a:gd name="connsiteY6" fmla="*/ 9204 h 2000841"/>
              <a:gd name="connsiteX7" fmla="*/ 8126741 w 8126741"/>
              <a:gd name="connsiteY7" fmla="*/ 164852 h 2000841"/>
              <a:gd name="connsiteX8" fmla="*/ 6161752 w 8126741"/>
              <a:gd name="connsiteY8" fmla="*/ 1993349 h 2000841"/>
              <a:gd name="connsiteX9" fmla="*/ 5952753 w 8126741"/>
              <a:gd name="connsiteY9" fmla="*/ 1985259 h 2000841"/>
              <a:gd name="connsiteX10" fmla="*/ 5520937 w 8126741"/>
              <a:gd name="connsiteY10" fmla="*/ 1962553 h 2000841"/>
              <a:gd name="connsiteX11" fmla="*/ 4866311 w 8126741"/>
              <a:gd name="connsiteY11" fmla="*/ 1956066 h 2000841"/>
              <a:gd name="connsiteX12" fmla="*/ 3690155 w 8126741"/>
              <a:gd name="connsiteY12" fmla="*/ 1976825 h 2000841"/>
              <a:gd name="connsiteX13" fmla="*/ 2508083 w 8126741"/>
              <a:gd name="connsiteY13" fmla="*/ 1970987 h 2000841"/>
              <a:gd name="connsiteX14" fmla="*/ 1528117 w 8126741"/>
              <a:gd name="connsiteY14" fmla="*/ 1972933 h 2000841"/>
              <a:gd name="connsiteX15" fmla="*/ 967151 w 8126741"/>
              <a:gd name="connsiteY15" fmla="*/ 1988503 h 2000841"/>
              <a:gd name="connsiteX16" fmla="*/ 603360 w 8126741"/>
              <a:gd name="connsiteY16" fmla="*/ 1999531 h 2000841"/>
              <a:gd name="connsiteX17" fmla="*/ 186332 w 8126741"/>
              <a:gd name="connsiteY17" fmla="*/ 1982664 h 2000841"/>
              <a:gd name="connsiteX18" fmla="*/ 120278 w 8126741"/>
              <a:gd name="connsiteY18" fmla="*/ 1969040 h 2000841"/>
              <a:gd name="connsiteX19" fmla="*/ 41407 w 8126741"/>
              <a:gd name="connsiteY19" fmla="*/ 1863945 h 2000841"/>
              <a:gd name="connsiteX20" fmla="*/ 32535 w 8126741"/>
              <a:gd name="connsiteY20" fmla="*/ 1725764 h 2000841"/>
              <a:gd name="connsiteX21" fmla="*/ 100560 w 8126741"/>
              <a:gd name="connsiteY21" fmla="*/ 1616127 h 2000841"/>
              <a:gd name="connsiteX22" fmla="*/ 204078 w 8126741"/>
              <a:gd name="connsiteY22" fmla="*/ 1542820 h 2000841"/>
              <a:gd name="connsiteX23" fmla="*/ 178445 w 8126741"/>
              <a:gd name="connsiteY23" fmla="*/ 1490921 h 2000841"/>
              <a:gd name="connsiteX24" fmla="*/ 99575 w 8126741"/>
              <a:gd name="connsiteY24" fmla="*/ 1472757 h 2000841"/>
              <a:gd name="connsiteX25" fmla="*/ 23661 w 8126741"/>
              <a:gd name="connsiteY25" fmla="*/ 1399449 h 2000841"/>
              <a:gd name="connsiteX26" fmla="*/ 52252 w 8126741"/>
              <a:gd name="connsiteY26" fmla="*/ 1219100 h 2000841"/>
              <a:gd name="connsiteX27" fmla="*/ 137038 w 8126741"/>
              <a:gd name="connsiteY27" fmla="*/ 1140603 h 2000841"/>
              <a:gd name="connsiteX28" fmla="*/ 346045 w 8126741"/>
              <a:gd name="connsiteY28" fmla="*/ 1074432 h 2000841"/>
              <a:gd name="connsiteX29" fmla="*/ 385481 w 8126741"/>
              <a:gd name="connsiteY29" fmla="*/ 1049130 h 2000841"/>
              <a:gd name="connsiteX30" fmla="*/ 340130 w 8126741"/>
              <a:gd name="connsiteY30" fmla="*/ 1034210 h 2000841"/>
              <a:gd name="connsiteX31" fmla="*/ 131123 w 8126741"/>
              <a:gd name="connsiteY31" fmla="*/ 1014099 h 2000841"/>
              <a:gd name="connsiteX32" fmla="*/ 0 w 8126741"/>
              <a:gd name="connsiteY32" fmla="*/ 975174 h 2000841"/>
              <a:gd name="connsiteX33" fmla="*/ 0 w 8126741"/>
              <a:gd name="connsiteY33" fmla="*/ 936250 h 2000841"/>
              <a:gd name="connsiteX34" fmla="*/ 25633 w 8126741"/>
              <a:gd name="connsiteY34" fmla="*/ 786392 h 2000841"/>
              <a:gd name="connsiteX35" fmla="*/ 34507 w 8126741"/>
              <a:gd name="connsiteY35" fmla="*/ 663132 h 2000841"/>
              <a:gd name="connsiteX36" fmla="*/ 99575 w 8126741"/>
              <a:gd name="connsiteY36" fmla="*/ 558036 h 2000841"/>
              <a:gd name="connsiteX37" fmla="*/ 117321 w 8126741"/>
              <a:gd name="connsiteY37" fmla="*/ 514571 h 2000841"/>
              <a:gd name="connsiteX38" fmla="*/ 202106 w 8126741"/>
              <a:gd name="connsiteY38" fmla="*/ 442561 h 2000841"/>
              <a:gd name="connsiteX39" fmla="*/ 471251 w 8126741"/>
              <a:gd name="connsiteY39" fmla="*/ 403637 h 2000841"/>
              <a:gd name="connsiteX40" fmla="*/ 556037 w 8126741"/>
              <a:gd name="connsiteY40" fmla="*/ 386121 h 2000841"/>
              <a:gd name="connsiteX41" fmla="*/ 466323 w 8126741"/>
              <a:gd name="connsiteY41" fmla="*/ 371848 h 2000841"/>
              <a:gd name="connsiteX42" fmla="*/ 138024 w 8126741"/>
              <a:gd name="connsiteY42" fmla="*/ 353035 h 2000841"/>
              <a:gd name="connsiteX43" fmla="*/ 99575 w 8126741"/>
              <a:gd name="connsiteY43" fmla="*/ 347196 h 2000841"/>
              <a:gd name="connsiteX44" fmla="*/ 69998 w 8126741"/>
              <a:gd name="connsiteY44" fmla="*/ 299190 h 2000841"/>
              <a:gd name="connsiteX45" fmla="*/ 114362 w 8126741"/>
              <a:gd name="connsiteY45" fmla="*/ 138303 h 2000841"/>
              <a:gd name="connsiteX46" fmla="*/ 110419 w 8126741"/>
              <a:gd name="connsiteY46" fmla="*/ 105866 h 2000841"/>
              <a:gd name="connsiteX47" fmla="*/ 238583 w 8126741"/>
              <a:gd name="connsiteY47" fmla="*/ 27369 h 2000841"/>
              <a:gd name="connsiteX48" fmla="*/ 973066 w 8126741"/>
              <a:gd name="connsiteY48" fmla="*/ 12448 h 2000841"/>
              <a:gd name="connsiteX49" fmla="*/ 1610931 w 8126741"/>
              <a:gd name="connsiteY49" fmla="*/ 37100 h 2000841"/>
              <a:gd name="connsiteX50" fmla="*/ 2082182 w 8126741"/>
              <a:gd name="connsiteY50" fmla="*/ 31261 h 2000841"/>
              <a:gd name="connsiteX51" fmla="*/ 2425269 w 8126741"/>
              <a:gd name="connsiteY51" fmla="*/ 13097 h 2000841"/>
              <a:gd name="connsiteX52" fmla="*/ 3932682 w 8126741"/>
              <a:gd name="connsiteY52" fmla="*/ 18935 h 2000841"/>
              <a:gd name="connsiteX53" fmla="*/ 5054615 w 8126741"/>
              <a:gd name="connsiteY53" fmla="*/ 122 h 2000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8126741" h="2000841">
                <a:moveTo>
                  <a:pt x="5054615" y="122"/>
                </a:moveTo>
                <a:cubicBezTo>
                  <a:pt x="5262636" y="1420"/>
                  <a:pt x="5470657" y="13097"/>
                  <a:pt x="5677692" y="26072"/>
                </a:cubicBezTo>
                <a:cubicBezTo>
                  <a:pt x="5931063" y="40344"/>
                  <a:pt x="6184435" y="39695"/>
                  <a:pt x="6438793" y="23477"/>
                </a:cubicBezTo>
                <a:cubicBezTo>
                  <a:pt x="6685263" y="7258"/>
                  <a:pt x="6933705" y="770"/>
                  <a:pt x="7181160" y="13097"/>
                </a:cubicBezTo>
                <a:cubicBezTo>
                  <a:pt x="7373408" y="22179"/>
                  <a:pt x="7564669" y="19584"/>
                  <a:pt x="7755930" y="5312"/>
                </a:cubicBezTo>
                <a:cubicBezTo>
                  <a:pt x="7866349" y="-2473"/>
                  <a:pt x="7975781" y="4663"/>
                  <a:pt x="8085214" y="8555"/>
                </a:cubicBezTo>
                <a:cubicBezTo>
                  <a:pt x="8098030" y="9204"/>
                  <a:pt x="8111833" y="9204"/>
                  <a:pt x="8124650" y="9204"/>
                </a:cubicBezTo>
                <a:lnTo>
                  <a:pt x="8126741" y="164852"/>
                </a:lnTo>
                <a:lnTo>
                  <a:pt x="6161752" y="1993349"/>
                </a:lnTo>
                <a:lnTo>
                  <a:pt x="5952753" y="1985259"/>
                </a:lnTo>
                <a:cubicBezTo>
                  <a:pt x="5808814" y="1978772"/>
                  <a:pt x="5664875" y="1969040"/>
                  <a:pt x="5520937" y="1962553"/>
                </a:cubicBezTo>
                <a:cubicBezTo>
                  <a:pt x="5303057" y="1952173"/>
                  <a:pt x="5084192" y="1953471"/>
                  <a:pt x="4866311" y="1956066"/>
                </a:cubicBezTo>
                <a:cubicBezTo>
                  <a:pt x="4474917" y="1961256"/>
                  <a:pt x="4082536" y="1969690"/>
                  <a:pt x="3690155" y="1976825"/>
                </a:cubicBezTo>
                <a:cubicBezTo>
                  <a:pt x="3295802" y="1984610"/>
                  <a:pt x="2902435" y="1972933"/>
                  <a:pt x="2508083" y="1970987"/>
                </a:cubicBezTo>
                <a:cubicBezTo>
                  <a:pt x="2181757" y="1969690"/>
                  <a:pt x="1854444" y="1966445"/>
                  <a:pt x="1528117" y="1972933"/>
                </a:cubicBezTo>
                <a:cubicBezTo>
                  <a:pt x="1340799" y="1976825"/>
                  <a:pt x="1154468" y="1982015"/>
                  <a:pt x="967151" y="1988503"/>
                </a:cubicBezTo>
                <a:cubicBezTo>
                  <a:pt x="845887" y="1992395"/>
                  <a:pt x="724624" y="1996287"/>
                  <a:pt x="603360" y="1999531"/>
                </a:cubicBezTo>
                <a:cubicBezTo>
                  <a:pt x="463364" y="2003424"/>
                  <a:pt x="324356" y="1998882"/>
                  <a:pt x="186332" y="1982664"/>
                </a:cubicBezTo>
                <a:cubicBezTo>
                  <a:pt x="163657" y="1980069"/>
                  <a:pt x="140982" y="1974879"/>
                  <a:pt x="120278" y="1969040"/>
                </a:cubicBezTo>
                <a:cubicBezTo>
                  <a:pt x="29577" y="1943091"/>
                  <a:pt x="16761" y="1926873"/>
                  <a:pt x="41407" y="1863945"/>
                </a:cubicBezTo>
                <a:cubicBezTo>
                  <a:pt x="59153" y="1817236"/>
                  <a:pt x="41407" y="1771176"/>
                  <a:pt x="32535" y="1725764"/>
                </a:cubicBezTo>
                <a:cubicBezTo>
                  <a:pt x="22676" y="1678406"/>
                  <a:pt x="41407" y="1643374"/>
                  <a:pt x="100560" y="1616127"/>
                </a:cubicBezTo>
                <a:cubicBezTo>
                  <a:pt x="142954" y="1596665"/>
                  <a:pt x="174502" y="1570067"/>
                  <a:pt x="204078" y="1542820"/>
                </a:cubicBezTo>
                <a:cubicBezTo>
                  <a:pt x="231683" y="1517519"/>
                  <a:pt x="223796" y="1502598"/>
                  <a:pt x="178445" y="1490921"/>
                </a:cubicBezTo>
                <a:cubicBezTo>
                  <a:pt x="152812" y="1483785"/>
                  <a:pt x="126193" y="1479244"/>
                  <a:pt x="99575" y="1472757"/>
                </a:cubicBezTo>
                <a:cubicBezTo>
                  <a:pt x="42394" y="1458484"/>
                  <a:pt x="18732" y="1438373"/>
                  <a:pt x="23661" y="1399449"/>
                </a:cubicBezTo>
                <a:cubicBezTo>
                  <a:pt x="30563" y="1339117"/>
                  <a:pt x="41407" y="1278784"/>
                  <a:pt x="52252" y="1219100"/>
                </a:cubicBezTo>
                <a:cubicBezTo>
                  <a:pt x="58168" y="1183420"/>
                  <a:pt x="89716" y="1158767"/>
                  <a:pt x="137038" y="1140603"/>
                </a:cubicBezTo>
                <a:cubicBezTo>
                  <a:pt x="205064" y="1114653"/>
                  <a:pt x="275062" y="1095191"/>
                  <a:pt x="346045" y="1074432"/>
                </a:cubicBezTo>
                <a:cubicBezTo>
                  <a:pt x="363791" y="1069242"/>
                  <a:pt x="389424" y="1064052"/>
                  <a:pt x="385481" y="1049130"/>
                </a:cubicBezTo>
                <a:cubicBezTo>
                  <a:pt x="382522" y="1036805"/>
                  <a:pt x="357876" y="1036156"/>
                  <a:pt x="340130" y="1034210"/>
                </a:cubicBezTo>
                <a:cubicBezTo>
                  <a:pt x="271118" y="1027073"/>
                  <a:pt x="201120" y="1021235"/>
                  <a:pt x="131123" y="1014099"/>
                </a:cubicBezTo>
                <a:cubicBezTo>
                  <a:pt x="81829" y="1008909"/>
                  <a:pt x="32535" y="1003719"/>
                  <a:pt x="0" y="975174"/>
                </a:cubicBezTo>
                <a:cubicBezTo>
                  <a:pt x="0" y="962200"/>
                  <a:pt x="0" y="949225"/>
                  <a:pt x="0" y="936250"/>
                </a:cubicBezTo>
                <a:cubicBezTo>
                  <a:pt x="38450" y="888244"/>
                  <a:pt x="53238" y="838939"/>
                  <a:pt x="25633" y="786392"/>
                </a:cubicBezTo>
                <a:cubicBezTo>
                  <a:pt x="3944" y="744873"/>
                  <a:pt x="9859" y="703354"/>
                  <a:pt x="34507" y="663132"/>
                </a:cubicBezTo>
                <a:cubicBezTo>
                  <a:pt x="55210" y="628100"/>
                  <a:pt x="77885" y="593068"/>
                  <a:pt x="99575" y="558036"/>
                </a:cubicBezTo>
                <a:cubicBezTo>
                  <a:pt x="108447" y="543764"/>
                  <a:pt x="119292" y="530140"/>
                  <a:pt x="117321" y="514571"/>
                </a:cubicBezTo>
                <a:cubicBezTo>
                  <a:pt x="112391" y="473051"/>
                  <a:pt x="147882" y="453589"/>
                  <a:pt x="202106" y="442561"/>
                </a:cubicBezTo>
                <a:cubicBezTo>
                  <a:pt x="289849" y="425045"/>
                  <a:pt x="381537" y="416612"/>
                  <a:pt x="471251" y="403637"/>
                </a:cubicBezTo>
                <a:cubicBezTo>
                  <a:pt x="498856" y="399744"/>
                  <a:pt x="526461" y="397149"/>
                  <a:pt x="556037" y="386121"/>
                </a:cubicBezTo>
                <a:cubicBezTo>
                  <a:pt x="525476" y="373146"/>
                  <a:pt x="495899" y="373795"/>
                  <a:pt x="466323" y="371848"/>
                </a:cubicBezTo>
                <a:cubicBezTo>
                  <a:pt x="356889" y="364713"/>
                  <a:pt x="246471" y="364713"/>
                  <a:pt x="138024" y="353035"/>
                </a:cubicBezTo>
                <a:cubicBezTo>
                  <a:pt x="125208" y="351089"/>
                  <a:pt x="112391" y="349791"/>
                  <a:pt x="99575" y="347196"/>
                </a:cubicBezTo>
                <a:cubicBezTo>
                  <a:pt x="56196" y="338114"/>
                  <a:pt x="42394" y="321247"/>
                  <a:pt x="69998" y="299190"/>
                </a:cubicBezTo>
                <a:cubicBezTo>
                  <a:pt x="131123" y="249886"/>
                  <a:pt x="119292" y="194094"/>
                  <a:pt x="114362" y="138303"/>
                </a:cubicBezTo>
                <a:cubicBezTo>
                  <a:pt x="113377" y="127275"/>
                  <a:pt x="109434" y="116246"/>
                  <a:pt x="110419" y="105866"/>
                </a:cubicBezTo>
                <a:cubicBezTo>
                  <a:pt x="116334" y="42290"/>
                  <a:pt x="141967" y="26720"/>
                  <a:pt x="238583" y="27369"/>
                </a:cubicBezTo>
                <a:cubicBezTo>
                  <a:pt x="483082" y="29315"/>
                  <a:pt x="727581" y="16340"/>
                  <a:pt x="973066" y="12448"/>
                </a:cubicBezTo>
                <a:cubicBezTo>
                  <a:pt x="1187002" y="9853"/>
                  <a:pt x="1398967" y="17638"/>
                  <a:pt x="1610931" y="37100"/>
                </a:cubicBezTo>
                <a:cubicBezTo>
                  <a:pt x="1768672" y="51372"/>
                  <a:pt x="1925427" y="46182"/>
                  <a:pt x="2082182" y="31261"/>
                </a:cubicBezTo>
                <a:cubicBezTo>
                  <a:pt x="2195559" y="20233"/>
                  <a:pt x="2309921" y="12448"/>
                  <a:pt x="2425269" y="13097"/>
                </a:cubicBezTo>
                <a:cubicBezTo>
                  <a:pt x="2928068" y="15692"/>
                  <a:pt x="3429882" y="17638"/>
                  <a:pt x="3932682" y="18935"/>
                </a:cubicBezTo>
                <a:cubicBezTo>
                  <a:pt x="4306331" y="20233"/>
                  <a:pt x="4679980" y="-1825"/>
                  <a:pt x="5054615" y="122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t"/>
          <a:lstStyle/>
          <a:p>
            <a:pPr algn="ctr"/>
            <a:endParaRPr lang="en-US" sz="2100" dirty="0">
              <a:solidFill>
                <a:srgbClr val="FFC000"/>
              </a:solidFill>
            </a:endParaRPr>
          </a:p>
          <a:p>
            <a:pPr algn="ctr"/>
            <a:r>
              <a:rPr lang="en-US" sz="2100">
                <a:solidFill>
                  <a:srgbClr val="FFC000"/>
                </a:solidFill>
              </a:rPr>
              <a:t>JUMLAH</a:t>
            </a:r>
            <a:r>
              <a:rPr lang="en-US" sz="2100">
                <a:solidFill>
                  <a:schemeClr val="bg1"/>
                </a:solidFill>
              </a:rPr>
              <a:t>                     DOKTOR </a:t>
            </a:r>
            <a:endParaRPr lang="en-US" sz="2100" dirty="0">
              <a:solidFill>
                <a:schemeClr val="bg1"/>
              </a:solidFill>
            </a:endParaRP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DESEMBER 2020</a:t>
            </a: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9D12F0-B52A-4023-9EF7-8B957C23C1E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18" y="2279995"/>
            <a:ext cx="651555" cy="79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20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SMOKEY~1" descr="SMOKEY~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5801"/>
            <a:ext cx="9144001" cy="6856414"/>
          </a:xfrm>
          <a:prstGeom prst="rect">
            <a:avLst/>
          </a:prstGeom>
          <a:ln w="12700">
            <a:miter lim="400000"/>
          </a:ln>
        </p:spPr>
      </p:pic>
      <p:sp>
        <p:nvSpPr>
          <p:cNvPr id="299" name="TERIMA KASIH"/>
          <p:cNvSpPr txBox="1"/>
          <p:nvPr/>
        </p:nvSpPr>
        <p:spPr>
          <a:xfrm>
            <a:off x="457200" y="6172200"/>
            <a:ext cx="8153400" cy="590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42900" indent="-342900" algn="ctr">
              <a:lnSpc>
                <a:spcPct val="90000"/>
              </a:lnSpc>
              <a:spcBef>
                <a:spcPts val="800"/>
              </a:spcBef>
              <a:defRPr sz="36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>
              <a:defRPr sz="1800" b="0">
                <a:effectLst/>
                <a:latin typeface="Arial"/>
                <a:ea typeface="Arial"/>
                <a:cs typeface="Arial"/>
                <a:sym typeface="Arial"/>
              </a:defRPr>
            </a:pPr>
            <a:r>
              <a:rPr lang="en-AU" sz="3600" b="1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Wassalam</a:t>
            </a:r>
            <a:endParaRPr sz="3600" b="1" dirty="0">
              <a:effectLst>
                <a:outerShdw blurRad="12700" dist="25400" dir="2700000" rotWithShape="0">
                  <a:srgbClr val="010199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RE BUSINESS: “Hukum  Industri Berbasis Nilai Ke-Islaman”"/>
          <p:cNvSpPr txBox="1">
            <a:spLocks noGrp="1"/>
          </p:cNvSpPr>
          <p:nvPr>
            <p:ph type="title" idx="4294967295"/>
          </p:nvPr>
        </p:nvSpPr>
        <p:spPr>
          <a:xfrm>
            <a:off x="457200" y="838200"/>
            <a:ext cx="8763000" cy="3962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800">
                <a:solidFill>
                  <a:srgbClr val="FF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800" dirty="0" err="1">
                <a:solidFill>
                  <a:schemeClr val="bg1"/>
                </a:solidFill>
              </a:rPr>
              <a:t>Muhammadiyah</a:t>
            </a:r>
            <a:br>
              <a:rPr lang="en-AU" sz="4800" dirty="0">
                <a:solidFill>
                  <a:schemeClr val="bg1"/>
                </a:solidFill>
              </a:rPr>
            </a:br>
            <a:r>
              <a:rPr lang="en-AU" sz="4000" dirty="0">
                <a:solidFill>
                  <a:srgbClr val="FF0000"/>
                </a:solidFill>
              </a:rPr>
              <a:t>Community of Islamic reform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270" name="Bisa didekati melalui Sub bidang kajian:…"/>
          <p:cNvSpPr txBox="1">
            <a:spLocks noGrp="1"/>
          </p:cNvSpPr>
          <p:nvPr>
            <p:ph type="body" idx="4294967295"/>
          </p:nvPr>
        </p:nvSpPr>
        <p:spPr>
          <a:xfrm>
            <a:off x="381000" y="1981200"/>
            <a:ext cx="8382000" cy="4149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39680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RE BUSINESS: “Hukum  Industri Berbasis Nilai Ke-Islaman”"/>
          <p:cNvSpPr txBox="1">
            <a:spLocks noGrp="1"/>
          </p:cNvSpPr>
          <p:nvPr>
            <p:ph type="title" idx="4294967295"/>
          </p:nvPr>
        </p:nvSpPr>
        <p:spPr>
          <a:xfrm>
            <a:off x="457200" y="838200"/>
            <a:ext cx="8763000" cy="21336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800">
                <a:solidFill>
                  <a:srgbClr val="FF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br>
              <a:rPr lang="en-AU" sz="4000" dirty="0">
                <a:solidFill>
                  <a:srgbClr val="FF0000"/>
                </a:solidFill>
              </a:rPr>
            </a:br>
            <a:br>
              <a:rPr lang="en-AU" sz="4000" dirty="0">
                <a:solidFill>
                  <a:srgbClr val="FF0000"/>
                </a:solidFill>
              </a:rPr>
            </a:br>
            <a:br>
              <a:rPr lang="en-AU" sz="4000" dirty="0">
                <a:solidFill>
                  <a:srgbClr val="FF0000"/>
                </a:solidFill>
              </a:rPr>
            </a:br>
            <a:br>
              <a:rPr lang="en-AU" sz="4000" dirty="0">
                <a:solidFill>
                  <a:srgbClr val="FF0000"/>
                </a:solidFill>
              </a:rPr>
            </a:br>
            <a:br>
              <a:rPr lang="en-AU" sz="4000" dirty="0">
                <a:solidFill>
                  <a:srgbClr val="FF0000"/>
                </a:solidFill>
              </a:rPr>
            </a:b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270" name="Bisa didekati melalui Sub bidang kajian:…"/>
          <p:cNvSpPr txBox="1">
            <a:spLocks noGrp="1"/>
          </p:cNvSpPr>
          <p:nvPr>
            <p:ph type="body" idx="4294967295"/>
          </p:nvPr>
        </p:nvSpPr>
        <p:spPr>
          <a:xfrm>
            <a:off x="95250" y="0"/>
            <a:ext cx="8820150" cy="10172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algn="just"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2800" dirty="0" err="1"/>
              <a:t>Sebagai</a:t>
            </a:r>
            <a:r>
              <a:rPr lang="en-AU" sz="2800" dirty="0"/>
              <a:t> </a:t>
            </a:r>
            <a:r>
              <a:rPr lang="en-AU" sz="2800" dirty="0" err="1"/>
              <a:t>Pejabat</a:t>
            </a:r>
            <a:r>
              <a:rPr lang="en-AU" sz="2800" dirty="0"/>
              <a:t> yang </a:t>
            </a:r>
            <a:r>
              <a:rPr lang="en-AU" sz="2800" dirty="0" err="1"/>
              <a:t>memimpin</a:t>
            </a:r>
            <a:r>
              <a:rPr lang="en-AU" sz="2800" dirty="0"/>
              <a:t> di </a:t>
            </a:r>
            <a:r>
              <a:rPr lang="en-AU" sz="2800" dirty="0" err="1"/>
              <a:t>lingkungan</a:t>
            </a:r>
            <a:r>
              <a:rPr lang="en-AU" sz="2800" dirty="0"/>
              <a:t>  </a:t>
            </a:r>
            <a:r>
              <a:rPr lang="en-AU" sz="2800" dirty="0" err="1"/>
              <a:t>Perguruan</a:t>
            </a:r>
            <a:r>
              <a:rPr lang="en-AU" sz="2800" dirty="0"/>
              <a:t> </a:t>
            </a:r>
            <a:r>
              <a:rPr lang="en-AU" sz="2800" dirty="0" err="1"/>
              <a:t>Tinggi</a:t>
            </a:r>
            <a:r>
              <a:rPr lang="en-AU" sz="2800" dirty="0"/>
              <a:t> </a:t>
            </a:r>
            <a:r>
              <a:rPr lang="en-AU" sz="2800" dirty="0" err="1"/>
              <a:t>Muhmmadiyah</a:t>
            </a:r>
            <a:r>
              <a:rPr lang="en-AU" sz="2800" dirty="0"/>
              <a:t>, </a:t>
            </a:r>
            <a:r>
              <a:rPr lang="en-AU" sz="2800" dirty="0" err="1"/>
              <a:t>maka</a:t>
            </a:r>
            <a:r>
              <a:rPr lang="en-AU" sz="2800" dirty="0"/>
              <a:t> </a:t>
            </a:r>
            <a:r>
              <a:rPr lang="en-AU" sz="2800" dirty="0" err="1"/>
              <a:t>pentingya</a:t>
            </a:r>
            <a:r>
              <a:rPr lang="en-AU" sz="2800" dirty="0"/>
              <a:t>  </a:t>
            </a:r>
            <a:r>
              <a:rPr lang="en-AU" sz="2800" dirty="0" err="1"/>
              <a:t>penguatan</a:t>
            </a:r>
            <a:r>
              <a:rPr lang="en-AU" sz="2800" dirty="0"/>
              <a:t> </a:t>
            </a:r>
            <a:r>
              <a:rPr lang="en-AU" sz="2800" dirty="0" err="1"/>
              <a:t>tradisi</a:t>
            </a:r>
            <a:r>
              <a:rPr lang="en-AU" sz="2800" dirty="0"/>
              <a:t> Islam, </a:t>
            </a:r>
            <a:r>
              <a:rPr lang="en-AU" sz="2800" dirty="0" err="1"/>
              <a:t>seperti</a:t>
            </a:r>
            <a:r>
              <a:rPr lang="en-AU" sz="2800" dirty="0"/>
              <a:t> </a:t>
            </a:r>
            <a:r>
              <a:rPr lang="en-AU" sz="2800" dirty="0" err="1"/>
              <a:t>pemahaman</a:t>
            </a:r>
            <a:r>
              <a:rPr lang="en-AU" sz="2800" dirty="0"/>
              <a:t> Al Qur‘an, </a:t>
            </a:r>
            <a:r>
              <a:rPr lang="en-AU" sz="2800" dirty="0" err="1"/>
              <a:t>Hadis</a:t>
            </a:r>
            <a:r>
              <a:rPr lang="en-AU" sz="2800" dirty="0"/>
              <a:t> </a:t>
            </a:r>
            <a:r>
              <a:rPr lang="en-AU" sz="2800" dirty="0" err="1"/>
              <a:t>dan</a:t>
            </a:r>
            <a:r>
              <a:rPr lang="en-AU" sz="2800" dirty="0"/>
              <a:t> </a:t>
            </a:r>
            <a:r>
              <a:rPr lang="en-AU" sz="2800" dirty="0" err="1"/>
              <a:t>Fiqh</a:t>
            </a:r>
            <a:r>
              <a:rPr lang="en-AU" sz="2800" dirty="0"/>
              <a:t> </a:t>
            </a:r>
            <a:r>
              <a:rPr lang="en-AU" sz="2800" dirty="0" err="1"/>
              <a:t>sebagai</a:t>
            </a:r>
            <a:r>
              <a:rPr lang="en-AU" sz="2800" dirty="0"/>
              <a:t> </a:t>
            </a:r>
            <a:r>
              <a:rPr lang="en-AU" sz="2800" dirty="0" err="1"/>
              <a:t>sebuah</a:t>
            </a:r>
            <a:r>
              <a:rPr lang="en-AU" sz="2800" dirty="0"/>
              <a:t> </a:t>
            </a:r>
            <a:r>
              <a:rPr lang="en-AU" sz="2800" dirty="0" err="1"/>
              <a:t>keniscayaan</a:t>
            </a:r>
            <a:r>
              <a:rPr lang="en-AU" sz="2800" dirty="0"/>
              <a:t>;</a:t>
            </a:r>
          </a:p>
          <a:p>
            <a:pPr algn="just"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2800" dirty="0" err="1"/>
              <a:t>Dituntut</a:t>
            </a:r>
            <a:r>
              <a:rPr lang="en-AU" sz="2800" dirty="0"/>
              <a:t> </a:t>
            </a:r>
            <a:r>
              <a:rPr lang="en-AU" sz="2800" dirty="0" err="1"/>
              <a:t>untuk</a:t>
            </a:r>
            <a:r>
              <a:rPr lang="en-AU" sz="2800" dirty="0"/>
              <a:t> </a:t>
            </a:r>
            <a:r>
              <a:rPr lang="en-AU" sz="2800" dirty="0" err="1"/>
              <a:t>memahami</a:t>
            </a:r>
            <a:r>
              <a:rPr lang="en-AU" sz="2800" dirty="0"/>
              <a:t> </a:t>
            </a:r>
            <a:r>
              <a:rPr lang="en-AU" sz="2800" dirty="0" err="1"/>
              <a:t>AlQur’an</a:t>
            </a:r>
            <a:r>
              <a:rPr lang="en-AU" sz="2800" dirty="0"/>
              <a:t>, </a:t>
            </a:r>
            <a:r>
              <a:rPr lang="en-AU" sz="2800" dirty="0" err="1"/>
              <a:t>Hadis</a:t>
            </a:r>
            <a:r>
              <a:rPr lang="en-AU" sz="2800" dirty="0"/>
              <a:t> </a:t>
            </a:r>
            <a:r>
              <a:rPr lang="en-AU" sz="2800" dirty="0" err="1"/>
              <a:t>dan</a:t>
            </a:r>
            <a:r>
              <a:rPr lang="en-AU" sz="2800" dirty="0"/>
              <a:t> </a:t>
            </a:r>
            <a:r>
              <a:rPr lang="en-AU" sz="2800" dirty="0" err="1"/>
              <a:t>Fiqh</a:t>
            </a:r>
            <a:r>
              <a:rPr lang="en-AU" sz="2800" dirty="0"/>
              <a:t>;</a:t>
            </a:r>
          </a:p>
          <a:p>
            <a:pPr marL="0" indent="0" algn="just">
              <a:spcBef>
                <a:spcPts val="400"/>
              </a:spcBef>
              <a:buSzTx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sz="2800" dirty="0"/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451905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RE BUSINESS: “Hukum  Industri Berbasis Nilai Ke-Islaman”"/>
          <p:cNvSpPr txBox="1">
            <a:spLocks noGrp="1"/>
          </p:cNvSpPr>
          <p:nvPr>
            <p:ph type="title" idx="4294967295"/>
          </p:nvPr>
        </p:nvSpPr>
        <p:spPr>
          <a:xfrm>
            <a:off x="457200" y="304800"/>
            <a:ext cx="8763000" cy="21336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800">
                <a:solidFill>
                  <a:srgbClr val="FF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800" dirty="0" err="1">
                <a:solidFill>
                  <a:schemeClr val="bg1"/>
                </a:solidFill>
              </a:rPr>
              <a:t>Konsekuensi</a:t>
            </a:r>
            <a:r>
              <a:rPr lang="en-AU" sz="4800" dirty="0">
                <a:solidFill>
                  <a:schemeClr val="bg1"/>
                </a:solidFill>
              </a:rPr>
              <a:t>  </a:t>
            </a:r>
            <a:br>
              <a:rPr lang="en-AU" sz="4800" dirty="0">
                <a:solidFill>
                  <a:schemeClr val="bg1"/>
                </a:solidFill>
              </a:rPr>
            </a:br>
            <a:r>
              <a:rPr lang="en-AU" sz="4800" dirty="0">
                <a:solidFill>
                  <a:srgbClr val="FF0000"/>
                </a:solidFill>
              </a:rPr>
              <a:t>Community of Islamic reform</a:t>
            </a: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270" name="Bisa didekati melalui Sub bidang kajian:…"/>
          <p:cNvSpPr txBox="1">
            <a:spLocks noGrp="1"/>
          </p:cNvSpPr>
          <p:nvPr>
            <p:ph type="body" idx="4294967295"/>
          </p:nvPr>
        </p:nvSpPr>
        <p:spPr>
          <a:xfrm>
            <a:off x="381000" y="2590800"/>
            <a:ext cx="8763000" cy="35401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dirty="0" err="1"/>
              <a:t>Pejabat</a:t>
            </a:r>
            <a:r>
              <a:rPr lang="en-AU" dirty="0"/>
              <a:t> di </a:t>
            </a:r>
            <a:r>
              <a:rPr lang="en-AU" dirty="0" err="1"/>
              <a:t>lingkungan</a:t>
            </a:r>
            <a:r>
              <a:rPr lang="en-AU" dirty="0"/>
              <a:t> UM Jakarta </a:t>
            </a:r>
            <a:r>
              <a:rPr lang="en-AU" dirty="0" err="1"/>
              <a:t>harus</a:t>
            </a:r>
            <a:r>
              <a:rPr lang="en-AU" dirty="0"/>
              <a:t> </a:t>
            </a:r>
            <a:r>
              <a:rPr lang="en-AU" dirty="0" err="1"/>
              <a:t>mampu</a:t>
            </a:r>
            <a:r>
              <a:rPr lang="en-AU" dirty="0"/>
              <a:t> </a:t>
            </a:r>
            <a:r>
              <a:rPr lang="en-AU" dirty="0" err="1"/>
              <a:t>melakukan</a:t>
            </a:r>
            <a:r>
              <a:rPr lang="en-AU" dirty="0"/>
              <a:t> </a:t>
            </a:r>
            <a:r>
              <a:rPr lang="en-AU" dirty="0" err="1"/>
              <a:t>perubahan</a:t>
            </a:r>
            <a:r>
              <a:rPr lang="en-AU" dirty="0"/>
              <a:t>,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bukan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posisi</a:t>
            </a:r>
            <a:r>
              <a:rPr lang="en-AU" dirty="0"/>
              <a:t> </a:t>
            </a:r>
            <a:r>
              <a:rPr lang="en-AU" dirty="0" err="1"/>
              <a:t>involutif</a:t>
            </a:r>
            <a:r>
              <a:rPr lang="en-AU" dirty="0"/>
              <a:t>; </a:t>
            </a:r>
            <a:endParaRPr lang="en-AU" i="1" dirty="0"/>
          </a:p>
          <a:p>
            <a:pPr algn="just"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dirty="0"/>
              <a:t>The Structure of Scientific Revolutions (Thomas S. Kuhn)</a:t>
            </a:r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380578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RE BUSINESS: “Hukum  Industri Berbasis Nilai Ke-Islaman”"/>
          <p:cNvSpPr txBox="1">
            <a:spLocks noGrp="1"/>
          </p:cNvSpPr>
          <p:nvPr>
            <p:ph type="title" idx="4294967295"/>
          </p:nvPr>
        </p:nvSpPr>
        <p:spPr>
          <a:xfrm>
            <a:off x="457200" y="838200"/>
            <a:ext cx="8763000" cy="2362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800">
                <a:solidFill>
                  <a:srgbClr val="FF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800" dirty="0">
                <a:solidFill>
                  <a:schemeClr val="bg1"/>
                </a:solidFill>
              </a:rPr>
              <a:t>AL QUR ÁN</a:t>
            </a:r>
            <a:br>
              <a:rPr lang="en-AU" sz="4800" dirty="0">
                <a:solidFill>
                  <a:schemeClr val="bg1"/>
                </a:solidFill>
              </a:rPr>
            </a:br>
            <a:r>
              <a:rPr lang="en-AU" sz="4800" dirty="0" err="1">
                <a:solidFill>
                  <a:schemeClr val="bg1"/>
                </a:solidFill>
              </a:rPr>
              <a:t>Kitab</a:t>
            </a:r>
            <a:r>
              <a:rPr lang="en-AU" sz="4800" dirty="0">
                <a:solidFill>
                  <a:schemeClr val="bg1"/>
                </a:solidFill>
              </a:rPr>
              <a:t> </a:t>
            </a:r>
            <a:r>
              <a:rPr lang="en-AU" sz="4800" dirty="0" err="1">
                <a:solidFill>
                  <a:schemeClr val="bg1"/>
                </a:solidFill>
              </a:rPr>
              <a:t>suci</a:t>
            </a:r>
            <a:r>
              <a:rPr lang="en-AU" sz="4800" dirty="0">
                <a:solidFill>
                  <a:schemeClr val="bg1"/>
                </a:solidFill>
              </a:rPr>
              <a:t> yang </a:t>
            </a:r>
            <a:r>
              <a:rPr lang="en-AU" sz="4800" dirty="0" err="1">
                <a:solidFill>
                  <a:schemeClr val="bg1"/>
                </a:solidFill>
              </a:rPr>
              <a:t>rumit</a:t>
            </a:r>
            <a:r>
              <a:rPr lang="en-AU" sz="4800" dirty="0">
                <a:solidFill>
                  <a:schemeClr val="bg1"/>
                </a:solidFill>
              </a:rPr>
              <a:t> </a:t>
            </a:r>
            <a:r>
              <a:rPr lang="en-AU" sz="4800" dirty="0" err="1">
                <a:solidFill>
                  <a:schemeClr val="bg1"/>
                </a:solidFill>
              </a:rPr>
              <a:t>untuk</a:t>
            </a:r>
            <a:r>
              <a:rPr lang="en-AU" sz="4800" dirty="0">
                <a:solidFill>
                  <a:schemeClr val="bg1"/>
                </a:solidFill>
              </a:rPr>
              <a:t> </a:t>
            </a:r>
            <a:r>
              <a:rPr lang="en-AU" sz="4800" dirty="0" err="1">
                <a:solidFill>
                  <a:schemeClr val="bg1"/>
                </a:solidFill>
              </a:rPr>
              <a:t>dipahami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270" name="Bisa didekati melalui Sub bidang kajian:…"/>
          <p:cNvSpPr txBox="1">
            <a:spLocks noGrp="1"/>
          </p:cNvSpPr>
          <p:nvPr>
            <p:ph type="body" idx="4294967295"/>
          </p:nvPr>
        </p:nvSpPr>
        <p:spPr>
          <a:xfrm>
            <a:off x="381000" y="1981200"/>
            <a:ext cx="8382000" cy="4149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55802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RE BUSINESS: “Hukum  Industri Berbasis Nilai Ke-Islaman”"/>
          <p:cNvSpPr txBox="1">
            <a:spLocks noGrp="1"/>
          </p:cNvSpPr>
          <p:nvPr>
            <p:ph type="title" idx="4294967295"/>
          </p:nvPr>
        </p:nvSpPr>
        <p:spPr>
          <a:xfrm>
            <a:off x="457200" y="228600"/>
            <a:ext cx="8686800" cy="22860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800">
                <a:solidFill>
                  <a:srgbClr val="FF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800" dirty="0">
                <a:solidFill>
                  <a:schemeClr val="bg1"/>
                </a:solidFill>
              </a:rPr>
              <a:t>PRODUK KEBIJAKAN PIMPINAN PTMA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270" name="Bisa didekati melalui Sub bidang kajian:…"/>
          <p:cNvSpPr txBox="1">
            <a:spLocks noGrp="1"/>
          </p:cNvSpPr>
          <p:nvPr>
            <p:ph type="body" idx="4294967295"/>
          </p:nvPr>
        </p:nvSpPr>
        <p:spPr>
          <a:xfrm>
            <a:off x="381000" y="2819400"/>
            <a:ext cx="8382000" cy="331152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000" dirty="0"/>
              <a:t> </a:t>
            </a:r>
            <a:r>
              <a:rPr lang="en-AU" sz="4000" dirty="0" err="1"/>
              <a:t>Kesejahteraan</a:t>
            </a:r>
            <a:r>
              <a:rPr lang="en-AU" sz="4000" dirty="0"/>
              <a:t>;</a:t>
            </a:r>
          </a:p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000" dirty="0"/>
              <a:t> </a:t>
            </a:r>
            <a:r>
              <a:rPr lang="en-AU" sz="4000" dirty="0" err="1"/>
              <a:t>Keadilan</a:t>
            </a:r>
            <a:r>
              <a:rPr lang="en-AU" sz="4000" dirty="0"/>
              <a:t>;</a:t>
            </a:r>
          </a:p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000" dirty="0"/>
              <a:t> </a:t>
            </a:r>
            <a:r>
              <a:rPr lang="en-AU" sz="4000" dirty="0" err="1"/>
              <a:t>Perlindungan</a:t>
            </a:r>
            <a:r>
              <a:rPr lang="en-AU" sz="4000" dirty="0"/>
              <a:t>;</a:t>
            </a:r>
          </a:p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sz="4000" dirty="0"/>
              <a:t> </a:t>
            </a:r>
            <a:r>
              <a:rPr lang="en-AU" sz="4000" dirty="0" err="1"/>
              <a:t>Kedamaian</a:t>
            </a:r>
            <a:endParaRPr lang="en-AU" sz="4000" dirty="0"/>
          </a:p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>
              <a:spcBef>
                <a:spcPts val="400"/>
              </a:spcBef>
              <a:buSzTx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 algn="just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289181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RE BUSINESS: “Hukum  Industri Berbasis Nilai Ke-Islaman”"/>
          <p:cNvSpPr txBox="1">
            <a:spLocks noGrp="1"/>
          </p:cNvSpPr>
          <p:nvPr>
            <p:ph type="title" idx="4294967295"/>
          </p:nvPr>
        </p:nvSpPr>
        <p:spPr>
          <a:xfrm>
            <a:off x="457200" y="838200"/>
            <a:ext cx="8763000" cy="21336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2800">
                <a:solidFill>
                  <a:srgbClr val="FF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ar-AE" sz="4800" dirty="0">
                <a:solidFill>
                  <a:schemeClr val="bg1"/>
                </a:solidFill>
              </a:rPr>
              <a:t>ا فحسبتم أنما خلقناكم عبثا و انكم الينا لا ترجعون</a:t>
            </a:r>
            <a:br>
              <a:rPr lang="en-AU" sz="4800" dirty="0">
                <a:solidFill>
                  <a:schemeClr val="bg1"/>
                </a:solidFill>
              </a:rPr>
            </a:br>
            <a:r>
              <a:rPr lang="en-AU" sz="1400" dirty="0">
                <a:solidFill>
                  <a:schemeClr val="bg1"/>
                </a:solidFill>
              </a:rPr>
              <a:t>(Al </a:t>
            </a:r>
            <a:r>
              <a:rPr lang="en-AU" sz="1600" dirty="0" err="1">
                <a:solidFill>
                  <a:schemeClr val="bg1"/>
                </a:solidFill>
              </a:rPr>
              <a:t>Qurán</a:t>
            </a:r>
            <a:r>
              <a:rPr lang="en-AU" sz="1600" dirty="0">
                <a:solidFill>
                  <a:schemeClr val="bg1"/>
                </a:solidFill>
              </a:rPr>
              <a:t>: </a:t>
            </a:r>
            <a:r>
              <a:rPr lang="en-AU" sz="1600" dirty="0" err="1">
                <a:solidFill>
                  <a:schemeClr val="bg1"/>
                </a:solidFill>
              </a:rPr>
              <a:t>Almu’minun</a:t>
            </a:r>
            <a:r>
              <a:rPr lang="en-AU" sz="1600" dirty="0">
                <a:solidFill>
                  <a:schemeClr val="bg1"/>
                </a:solidFill>
              </a:rPr>
              <a:t> 115)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270" name="Bisa didekati melalui Sub bidang kajian:…"/>
          <p:cNvSpPr txBox="1">
            <a:spLocks noGrp="1"/>
          </p:cNvSpPr>
          <p:nvPr>
            <p:ph type="body" idx="4294967295"/>
          </p:nvPr>
        </p:nvSpPr>
        <p:spPr>
          <a:xfrm>
            <a:off x="457200" y="1981200"/>
            <a:ext cx="8686800" cy="4149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endParaRPr lang="en-AU" dirty="0"/>
          </a:p>
          <a:p>
            <a:pPr marL="0" indent="0" algn="ctr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dirty="0" err="1"/>
              <a:t>Maka</a:t>
            </a:r>
            <a:r>
              <a:rPr lang="en-AU" dirty="0"/>
              <a:t> </a:t>
            </a:r>
            <a:r>
              <a:rPr lang="en-AU" dirty="0" err="1"/>
              <a:t>apakah</a:t>
            </a:r>
            <a:r>
              <a:rPr lang="en-AU" dirty="0"/>
              <a:t> </a:t>
            </a:r>
            <a:r>
              <a:rPr lang="en-AU" dirty="0" err="1"/>
              <a:t>kamu</a:t>
            </a:r>
            <a:r>
              <a:rPr lang="en-AU" dirty="0"/>
              <a:t> </a:t>
            </a:r>
            <a:r>
              <a:rPr lang="en-AU" dirty="0" err="1"/>
              <a:t>mengira</a:t>
            </a:r>
            <a:r>
              <a:rPr lang="en-AU" dirty="0"/>
              <a:t>, </a:t>
            </a:r>
            <a:r>
              <a:rPr lang="en-AU" dirty="0" err="1"/>
              <a:t>bahwa</a:t>
            </a:r>
            <a:r>
              <a:rPr lang="en-AU" dirty="0"/>
              <a:t> </a:t>
            </a:r>
            <a:r>
              <a:rPr lang="en-AU" dirty="0" err="1"/>
              <a:t>sesungguhnya</a:t>
            </a:r>
            <a:r>
              <a:rPr lang="en-AU" dirty="0"/>
              <a:t> </a:t>
            </a:r>
          </a:p>
          <a:p>
            <a:pPr marL="0" indent="0" algn="ctr">
              <a:spcBef>
                <a:spcPts val="400"/>
              </a:spcBef>
              <a:buSzTx/>
              <a:buFont typeface="Wingdings"/>
              <a:buNone/>
              <a:defRPr sz="2000">
                <a:solidFill>
                  <a:srgbClr val="FFFFCC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rPr lang="en-AU" dirty="0"/>
              <a:t>Kami </a:t>
            </a:r>
            <a:r>
              <a:rPr lang="en-AU" dirty="0" err="1"/>
              <a:t>menciptakan</a:t>
            </a:r>
            <a:r>
              <a:rPr lang="en-AU" dirty="0"/>
              <a:t> </a:t>
            </a:r>
            <a:r>
              <a:rPr lang="en-AU" dirty="0" err="1"/>
              <a:t>kamu</a:t>
            </a:r>
            <a:r>
              <a:rPr lang="en-AU" dirty="0"/>
              <a:t> </a:t>
            </a:r>
            <a:r>
              <a:rPr lang="en-AU" dirty="0" err="1"/>
              <a:t>secara</a:t>
            </a:r>
            <a:r>
              <a:rPr lang="en-AU" dirty="0"/>
              <a:t> </a:t>
            </a:r>
            <a:r>
              <a:rPr lang="en-AU" dirty="0" err="1"/>
              <a:t>mai</a:t>
            </a:r>
            <a:r>
              <a:rPr lang="en-AU" dirty="0"/>
              <a:t>-main (</a:t>
            </a:r>
            <a:r>
              <a:rPr lang="en-AU" dirty="0" err="1"/>
              <a:t>saja</a:t>
            </a:r>
            <a:r>
              <a:rPr lang="en-AU" dirty="0"/>
              <a:t>)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bahwa</a:t>
            </a:r>
            <a:r>
              <a:rPr lang="en-AU" dirty="0"/>
              <a:t> </a:t>
            </a:r>
            <a:r>
              <a:rPr lang="en-AU" dirty="0" err="1"/>
              <a:t>kamu</a:t>
            </a:r>
            <a:r>
              <a:rPr lang="en-AU" dirty="0"/>
              <a:t> </a:t>
            </a:r>
            <a:r>
              <a:rPr lang="en-AU" dirty="0" err="1"/>
              <a:t>tidak</a:t>
            </a:r>
            <a:r>
              <a:rPr lang="en-AU" dirty="0"/>
              <a:t>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dikembalikan</a:t>
            </a:r>
            <a:r>
              <a:rPr lang="en-AU" dirty="0"/>
              <a:t> </a:t>
            </a:r>
            <a:r>
              <a:rPr lang="en-AU" dirty="0" err="1"/>
              <a:t>kepada</a:t>
            </a:r>
            <a:r>
              <a:rPr lang="en-AU" dirty="0"/>
              <a:t> Kami 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174435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OAD MAP FOR STRATEGIC DEVELOPMENT 2017-2021"/>
          <p:cNvSpPr txBox="1">
            <a:spLocks noGrp="1"/>
          </p:cNvSpPr>
          <p:nvPr>
            <p:ph type="title" idx="4294967295"/>
          </p:nvPr>
        </p:nvSpPr>
        <p:spPr>
          <a:xfrm>
            <a:off x="228600" y="609599"/>
            <a:ext cx="8839200" cy="1143002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defRPr sz="2000">
                <a:solidFill>
                  <a:srgbClr val="0000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Unicode MS"/>
                <a:ea typeface="Arial Unicode MS"/>
                <a:cs typeface="Arial Unicode MS"/>
                <a:sym typeface="Arial Unicode MS"/>
              </a:defRPr>
            </a:pPr>
            <a:r>
              <a:rPr sz="2400" dirty="0">
                <a:solidFill>
                  <a:srgbClr val="FF0000"/>
                </a:solidFill>
              </a:rPr>
              <a:t>ROAD MAP FOR STRATEGIC DEVELOPMENT</a:t>
            </a:r>
            <a:br>
              <a:rPr sz="2400" dirty="0">
                <a:solidFill>
                  <a:srgbClr val="FF0000"/>
                </a:solidFill>
              </a:rPr>
            </a:br>
            <a:r>
              <a:rPr sz="2400" dirty="0">
                <a:solidFill>
                  <a:srgbClr val="FF0000"/>
                </a:solidFill>
              </a:rPr>
              <a:t>20</a:t>
            </a:r>
            <a:r>
              <a:rPr lang="en-AU" sz="2400" dirty="0">
                <a:solidFill>
                  <a:srgbClr val="FF0000"/>
                </a:solidFill>
              </a:rPr>
              <a:t>21</a:t>
            </a:r>
            <a:r>
              <a:rPr sz="2400" dirty="0">
                <a:solidFill>
                  <a:srgbClr val="FF0000"/>
                </a:solidFill>
              </a:rPr>
              <a:t>-202</a:t>
            </a:r>
            <a:r>
              <a:rPr lang="en-AU" sz="2400" dirty="0">
                <a:solidFill>
                  <a:srgbClr val="FF0000"/>
                </a:solidFill>
              </a:rPr>
              <a:t>5</a:t>
            </a:r>
            <a:endParaRPr sz="2400" dirty="0">
              <a:solidFill>
                <a:srgbClr val="FF0000"/>
              </a:solidFill>
            </a:endParaRPr>
          </a:p>
        </p:txBody>
      </p:sp>
      <p:grpSp>
        <p:nvGrpSpPr>
          <p:cNvPr id="179" name="Group"/>
          <p:cNvGrpSpPr/>
          <p:nvPr/>
        </p:nvGrpSpPr>
        <p:grpSpPr>
          <a:xfrm>
            <a:off x="1219200" y="1905000"/>
            <a:ext cx="6792915" cy="4163138"/>
            <a:chOff x="0" y="0"/>
            <a:chExt cx="6792913" cy="4163137"/>
          </a:xfrm>
        </p:grpSpPr>
        <p:pic>
          <p:nvPicPr>
            <p:cNvPr id="174" name="image.jpeg" descr="image.jpeg"/>
            <p:cNvPicPr>
              <a:picLocks noChangeAspect="1"/>
            </p:cNvPicPr>
            <p:nvPr/>
          </p:nvPicPr>
          <p:blipFill>
            <a:blip r:embed="rId2"/>
            <a:srcRect l="7553" t="8746" r="20553"/>
            <a:stretch>
              <a:fillRect/>
            </a:stretch>
          </p:blipFill>
          <p:spPr>
            <a:xfrm>
              <a:off x="993662" y="614012"/>
              <a:ext cx="5560394" cy="2955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5" name="2018 – 2019…"/>
            <p:cNvSpPr txBox="1"/>
            <p:nvPr/>
          </p:nvSpPr>
          <p:spPr>
            <a:xfrm>
              <a:off x="1440888" y="848607"/>
              <a:ext cx="2511603" cy="5616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300"/>
                </a:spcBef>
                <a:defRPr sz="1400" i="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rPr dirty="0"/>
                <a:t>20</a:t>
              </a:r>
              <a:r>
                <a:rPr lang="en-AU" dirty="0"/>
                <a:t>22</a:t>
              </a:r>
              <a:r>
                <a:rPr dirty="0"/>
                <a:t> – 20</a:t>
              </a:r>
              <a:r>
                <a:rPr lang="en-AU" dirty="0"/>
                <a:t>23</a:t>
              </a:r>
              <a:endParaRPr dirty="0"/>
            </a:p>
            <a:p>
              <a:pPr algn="ctr">
                <a:spcBef>
                  <a:spcPts val="300"/>
                </a:spcBef>
                <a:defRPr sz="1400" i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defRPr>
              </a:pPr>
              <a:r>
                <a:rPr dirty="0"/>
                <a:t>RESEARCH EXCELLENCE</a:t>
              </a:r>
            </a:p>
          </p:txBody>
        </p:sp>
        <p:sp>
          <p:nvSpPr>
            <p:cNvPr id="176" name="2019 – 2020…"/>
            <p:cNvSpPr txBox="1"/>
            <p:nvPr/>
          </p:nvSpPr>
          <p:spPr>
            <a:xfrm>
              <a:off x="2935774" y="2721566"/>
              <a:ext cx="2511603" cy="12080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300"/>
                </a:spcBef>
                <a:defRPr sz="1400" i="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rPr dirty="0"/>
                <a:t>20</a:t>
              </a:r>
              <a:r>
                <a:rPr lang="en-AU" dirty="0"/>
                <a:t>23</a:t>
              </a:r>
              <a:r>
                <a:rPr dirty="0"/>
                <a:t> – 202</a:t>
              </a:r>
              <a:r>
                <a:rPr lang="en-AU" dirty="0"/>
                <a:t>4</a:t>
              </a:r>
              <a:endParaRPr dirty="0"/>
            </a:p>
            <a:p>
              <a:pPr algn="ctr">
                <a:spcBef>
                  <a:spcPts val="300"/>
                </a:spcBef>
                <a:defRPr sz="1400" i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defRPr>
              </a:pPr>
              <a:r>
                <a:rPr dirty="0"/>
                <a:t>TOWARD LEADING RESEARCH BASED TEACHING AND JOURNAL BASED TEACHING</a:t>
              </a:r>
            </a:p>
          </p:txBody>
        </p:sp>
        <p:sp>
          <p:nvSpPr>
            <p:cNvPr id="177" name="2020 – 2021…"/>
            <p:cNvSpPr txBox="1"/>
            <p:nvPr/>
          </p:nvSpPr>
          <p:spPr>
            <a:xfrm>
              <a:off x="4281487" y="0"/>
              <a:ext cx="2511426" cy="5242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200"/>
                </a:spcBef>
                <a:defRPr sz="1100" i="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rPr dirty="0">
                  <a:solidFill>
                    <a:schemeClr val="bg1">
                      <a:lumMod val="10000"/>
                    </a:schemeClr>
                  </a:solidFill>
                </a:rPr>
                <a:t>202</a:t>
              </a:r>
              <a:r>
                <a:rPr lang="en-AU" dirty="0">
                  <a:solidFill>
                    <a:schemeClr val="bg1">
                      <a:lumMod val="10000"/>
                    </a:schemeClr>
                  </a:solidFill>
                </a:rPr>
                <a:t>4</a:t>
              </a:r>
              <a:r>
                <a:rPr dirty="0">
                  <a:solidFill>
                    <a:schemeClr val="bg1">
                      <a:lumMod val="10000"/>
                    </a:schemeClr>
                  </a:solidFill>
                </a:rPr>
                <a:t> – 202</a:t>
              </a:r>
              <a:r>
                <a:rPr lang="en-AU" dirty="0">
                  <a:solidFill>
                    <a:schemeClr val="bg1">
                      <a:lumMod val="10000"/>
                    </a:schemeClr>
                  </a:solidFill>
                </a:rPr>
                <a:t>5</a:t>
              </a:r>
              <a:endParaRPr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lnSpc>
                  <a:spcPct val="80000"/>
                </a:lnSpc>
                <a:spcBef>
                  <a:spcPts val="200"/>
                </a:spcBef>
                <a:defRPr sz="1100" i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defRPr>
              </a:pPr>
              <a:r>
                <a:rPr dirty="0">
                  <a:solidFill>
                    <a:schemeClr val="bg1">
                      <a:lumMod val="10000"/>
                    </a:schemeClr>
                  </a:solidFill>
                </a:rPr>
                <a:t>TOWARD  ACADEMICALLY  &amp; PROFESIONALLY  RECOGNATION</a:t>
              </a:r>
            </a:p>
          </p:txBody>
        </p:sp>
        <p:sp>
          <p:nvSpPr>
            <p:cNvPr id="178" name="2017 – 2018…"/>
            <p:cNvSpPr txBox="1"/>
            <p:nvPr/>
          </p:nvSpPr>
          <p:spPr>
            <a:xfrm>
              <a:off x="0" y="3465512"/>
              <a:ext cx="2511425" cy="6976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300"/>
                </a:spcBef>
                <a:defRPr sz="1400" i="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pPr>
              <a:r>
                <a:rPr dirty="0"/>
                <a:t>20</a:t>
              </a:r>
              <a:r>
                <a:rPr lang="en-AU" dirty="0"/>
                <a:t>21</a:t>
              </a:r>
              <a:r>
                <a:rPr dirty="0"/>
                <a:t> – 20</a:t>
              </a:r>
              <a:r>
                <a:rPr lang="en-AU" dirty="0"/>
                <a:t>22</a:t>
              </a:r>
              <a:endParaRPr dirty="0"/>
            </a:p>
            <a:p>
              <a:pPr algn="ctr">
                <a:lnSpc>
                  <a:spcPct val="80000"/>
                </a:lnSpc>
                <a:defRPr sz="400" i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defRPr>
              </a:pPr>
              <a:r>
                <a:rPr dirty="0"/>
                <a:t>I</a:t>
              </a:r>
            </a:p>
            <a:p>
              <a:pPr algn="ctr">
                <a:lnSpc>
                  <a:spcPct val="80000"/>
                </a:lnSpc>
                <a:spcBef>
                  <a:spcPts val="300"/>
                </a:spcBef>
                <a:defRPr sz="1400" i="0">
                  <a:solidFill>
                    <a:srgbClr val="000000"/>
                  </a:solidFill>
                  <a:latin typeface="Arial Unicode MS"/>
                  <a:ea typeface="Arial Unicode MS"/>
                  <a:cs typeface="Arial Unicode MS"/>
                  <a:sym typeface="Arial Unicode MS"/>
                </a:defRPr>
              </a:pPr>
              <a:r>
                <a:rPr dirty="0"/>
                <a:t>IMPOWERING FACULTY OF LAW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183043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Group"/>
          <p:cNvGrpSpPr/>
          <p:nvPr/>
        </p:nvGrpSpPr>
        <p:grpSpPr>
          <a:xfrm>
            <a:off x="2133600" y="5715149"/>
            <a:ext cx="5275264" cy="471340"/>
            <a:chOff x="0" y="-2232"/>
            <a:chExt cx="5275263" cy="471339"/>
          </a:xfrm>
        </p:grpSpPr>
        <p:sp>
          <p:nvSpPr>
            <p:cNvPr id="190" name="Rounded Rectangle"/>
            <p:cNvSpPr/>
            <p:nvPr/>
          </p:nvSpPr>
          <p:spPr>
            <a:xfrm>
              <a:off x="0" y="10318"/>
              <a:ext cx="4954588" cy="458789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12700" cap="flat">
              <a:noFill/>
              <a:miter lim="400000"/>
            </a:ln>
            <a:effectLst>
              <a:outerShdw blurRad="63500" dist="107761" dir="2700000" rotWithShape="0">
                <a:srgbClr val="808080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91" name="Riset dosen tugas akhir mahasiswa sesuai  core…"/>
            <p:cNvSpPr txBox="1"/>
            <p:nvPr/>
          </p:nvSpPr>
          <p:spPr>
            <a:xfrm>
              <a:off x="38100" y="-2232"/>
              <a:ext cx="5237163" cy="4616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algn="ctr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/>
                <a:t> </a:t>
              </a:r>
              <a:r>
                <a:rPr sz="1200" dirty="0" err="1">
                  <a:solidFill>
                    <a:srgbClr val="FFFF00"/>
                  </a:solidFill>
                </a:rPr>
                <a:t>Riset</a:t>
              </a:r>
              <a:r>
                <a:rPr sz="1200" dirty="0">
                  <a:solidFill>
                    <a:srgbClr val="FFFF00"/>
                  </a:solidFill>
                </a:rPr>
                <a:t> </a:t>
              </a:r>
              <a:r>
                <a:rPr sz="1200" b="1" dirty="0" err="1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dosen</a:t>
              </a:r>
              <a:r>
                <a:rPr sz="1200" b="1" dirty="0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sz="1200" b="1" dirty="0" err="1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tugas</a:t>
              </a:r>
              <a:r>
                <a:rPr sz="1200" b="1" dirty="0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sz="1200" b="1" dirty="0" err="1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akhir</a:t>
              </a:r>
              <a:r>
                <a:rPr sz="1200" b="1" dirty="0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sz="1200" b="1" dirty="0" err="1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mahasiswa</a:t>
              </a:r>
              <a:r>
                <a:rPr sz="1200" b="1" dirty="0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sz="1200" b="1" dirty="0" err="1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sesuai</a:t>
              </a:r>
              <a:r>
                <a:rPr sz="1200" b="1" dirty="0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  </a:t>
              </a:r>
              <a:endParaRPr lang="en-AU" sz="1200" b="1" dirty="0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algn="ctr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lang="en-AU" sz="1200" b="1" dirty="0">
                  <a:solidFill>
                    <a:srgbClr val="FFFF00"/>
                  </a:solidFill>
                </a:rPr>
                <a:t>academic </a:t>
              </a:r>
              <a:r>
                <a:rPr sz="1200" b="1" dirty="0">
                  <a:solidFill>
                    <a:srgbClr val="FFFF00"/>
                  </a:solidFill>
                  <a:latin typeface="Verdana"/>
                  <a:ea typeface="Verdana"/>
                  <a:cs typeface="Verdana"/>
                  <a:sym typeface="Verdana"/>
                </a:rPr>
                <a:t>core</a:t>
              </a:r>
            </a:p>
          </p:txBody>
        </p:sp>
      </p:grpSp>
      <p:grpSp>
        <p:nvGrpSpPr>
          <p:cNvPr id="195" name="Group"/>
          <p:cNvGrpSpPr/>
          <p:nvPr/>
        </p:nvGrpSpPr>
        <p:grpSpPr>
          <a:xfrm>
            <a:off x="762000" y="1905000"/>
            <a:ext cx="7543800" cy="1569660"/>
            <a:chOff x="0" y="0"/>
            <a:chExt cx="7543800" cy="1569660"/>
          </a:xfrm>
        </p:grpSpPr>
        <p:sp>
          <p:nvSpPr>
            <p:cNvPr id="193" name="Rounded Rectangle"/>
            <p:cNvSpPr/>
            <p:nvPr/>
          </p:nvSpPr>
          <p:spPr>
            <a:xfrm>
              <a:off x="0" y="152399"/>
              <a:ext cx="7543800" cy="1295401"/>
            </a:xfrm>
            <a:prstGeom prst="roundRect">
              <a:avLst>
                <a:gd name="adj" fmla="val 6583"/>
              </a:avLst>
            </a:prstGeom>
            <a:solidFill>
              <a:srgbClr val="00CC00"/>
            </a:solidFill>
            <a:ln w="28575" cap="flat">
              <a:solidFill>
                <a:srgbClr val="FFFFFF"/>
              </a:solidFill>
              <a:prstDash val="solid"/>
              <a:round/>
            </a:ln>
            <a:effectLst>
              <a:outerShdw blurRad="63500" dist="107761" dir="2700000" rotWithShape="0">
                <a:srgbClr val="010199">
                  <a:alpha val="5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i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94" name="VISI PRODI  FAKULTAS HUKUM…"/>
            <p:cNvSpPr txBox="1"/>
            <p:nvPr/>
          </p:nvSpPr>
          <p:spPr>
            <a:xfrm>
              <a:off x="25400" y="0"/>
              <a:ext cx="7493000" cy="1569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234950" indent="-234950" algn="ctr">
                <a:defRPr sz="1400" b="1" i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 dirty="0"/>
            </a:p>
            <a:p>
              <a:pPr marL="234950" indent="-234950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/>
                <a:t>                                           </a:t>
              </a:r>
              <a:r>
                <a:rPr lang="en-AU" dirty="0"/>
                <a:t>              </a:t>
              </a:r>
              <a:r>
                <a:rPr sz="1400" dirty="0"/>
                <a:t>VISI PRODI </a:t>
              </a:r>
              <a:endParaRPr lang="en-AU" sz="1400" dirty="0"/>
            </a:p>
            <a:p>
              <a:pPr marL="234950" indent="-234950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lang="en-AU" sz="1400" dirty="0"/>
                <a:t>  </a:t>
              </a:r>
              <a:r>
                <a:rPr sz="1400" dirty="0" err="1"/>
                <a:t>Pada</a:t>
              </a:r>
              <a:r>
                <a:rPr sz="1400" dirty="0"/>
                <a:t> </a:t>
              </a:r>
              <a:r>
                <a:rPr sz="1400" dirty="0" err="1"/>
                <a:t>tahun</a:t>
              </a:r>
              <a:r>
                <a:rPr sz="1400" dirty="0"/>
                <a:t> 20</a:t>
              </a:r>
              <a:r>
                <a:rPr lang="en-AU" sz="1400" dirty="0"/>
                <a:t>30</a:t>
              </a:r>
              <a:r>
                <a:rPr sz="1400" dirty="0"/>
                <a:t> </a:t>
              </a:r>
              <a:r>
                <a:rPr sz="1400" dirty="0" err="1"/>
                <a:t>menjadi</a:t>
              </a:r>
              <a:r>
                <a:rPr sz="1400" dirty="0"/>
                <a:t> </a:t>
              </a:r>
              <a:r>
                <a:rPr sz="1400" dirty="0" err="1"/>
                <a:t>pusat</a:t>
              </a:r>
              <a:r>
                <a:rPr sz="1400" dirty="0"/>
                <a:t> </a:t>
              </a:r>
              <a:r>
                <a:rPr sz="1400" dirty="0" err="1"/>
                <a:t>unggulan</a:t>
              </a:r>
              <a:r>
                <a:rPr sz="1400" dirty="0"/>
                <a:t> </a:t>
              </a:r>
              <a:r>
                <a:rPr sz="1400" dirty="0" err="1"/>
                <a:t>dalam</a:t>
              </a:r>
              <a:r>
                <a:rPr sz="1400" dirty="0"/>
                <a:t> </a:t>
              </a:r>
              <a:r>
                <a:rPr sz="1400" dirty="0" err="1"/>
                <a:t>pengembangan</a:t>
              </a:r>
              <a:r>
                <a:rPr sz="1400" dirty="0"/>
                <a:t> di </a:t>
              </a:r>
              <a:r>
                <a:rPr sz="1400" dirty="0" err="1"/>
                <a:t>bidang</a:t>
              </a:r>
              <a:r>
                <a:rPr sz="1400" dirty="0"/>
                <a:t>   </a:t>
              </a:r>
              <a:r>
                <a:rPr sz="1400" dirty="0" err="1"/>
                <a:t>industri</a:t>
              </a:r>
              <a:r>
                <a:rPr sz="1400" dirty="0"/>
                <a:t> </a:t>
              </a:r>
              <a:r>
                <a:rPr lang="en-AU" sz="1400" dirty="0"/>
                <a:t>       </a:t>
              </a:r>
              <a:r>
                <a:rPr sz="1400" dirty="0"/>
                <a:t>yang </a:t>
              </a:r>
              <a:r>
                <a:rPr sz="1400" dirty="0" err="1"/>
                <a:t>berbasis</a:t>
              </a:r>
              <a:r>
                <a:rPr sz="1400" dirty="0"/>
                <a:t> </a:t>
              </a:r>
              <a:r>
                <a:rPr sz="1400" dirty="0" err="1"/>
                <a:t>nilai</a:t>
              </a:r>
              <a:r>
                <a:rPr sz="1400" dirty="0"/>
                <a:t> </a:t>
              </a:r>
              <a:r>
                <a:rPr sz="1400" dirty="0" err="1"/>
                <a:t>nilai</a:t>
              </a:r>
              <a:r>
                <a:rPr sz="1400" dirty="0"/>
                <a:t> </a:t>
              </a:r>
              <a:r>
                <a:rPr sz="1400" dirty="0" err="1"/>
                <a:t>keislaman</a:t>
              </a:r>
              <a:r>
                <a:rPr sz="1400" dirty="0"/>
                <a:t>  </a:t>
              </a:r>
              <a:r>
                <a:rPr sz="1400" dirty="0" err="1"/>
                <a:t>serta</a:t>
              </a:r>
              <a:r>
                <a:rPr sz="1400" dirty="0"/>
                <a:t> </a:t>
              </a:r>
              <a:r>
                <a:rPr sz="1400" dirty="0" err="1"/>
                <a:t>memberi</a:t>
              </a:r>
              <a:r>
                <a:rPr sz="1400" dirty="0"/>
                <a:t>  </a:t>
              </a:r>
              <a:r>
                <a:rPr sz="1400" dirty="0" err="1"/>
                <a:t>arah</a:t>
              </a:r>
              <a:r>
                <a:rPr sz="1400" dirty="0"/>
                <a:t> </a:t>
              </a:r>
              <a:r>
                <a:rPr sz="1400" dirty="0" err="1"/>
                <a:t>pada</a:t>
              </a:r>
              <a:r>
                <a:rPr sz="1400" dirty="0"/>
                <a:t> </a:t>
              </a:r>
              <a:r>
                <a:rPr sz="1400" dirty="0" err="1"/>
                <a:t>perubahan</a:t>
              </a:r>
              <a:r>
                <a:rPr sz="1400" dirty="0"/>
                <a:t> .</a:t>
              </a:r>
            </a:p>
            <a:p>
              <a:pPr marL="234950" indent="-234950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 sz="1400" dirty="0"/>
            </a:p>
            <a:p>
              <a:pPr marL="234950" indent="-234950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 sz="1400" dirty="0"/>
            </a:p>
            <a:p>
              <a:pPr marL="234950" indent="-234950">
                <a:defRPr sz="14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/>
                <a:t> </a:t>
              </a:r>
            </a:p>
          </p:txBody>
        </p:sp>
      </p:grpSp>
      <p:sp>
        <p:nvSpPr>
          <p:cNvPr id="196" name="Shape"/>
          <p:cNvSpPr/>
          <p:nvPr/>
        </p:nvSpPr>
        <p:spPr>
          <a:xfrm flipV="1">
            <a:off x="3924300" y="1676400"/>
            <a:ext cx="1371600" cy="330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lnTo>
                  <a:pt x="0" y="11671"/>
                </a:lnTo>
                <a:close/>
              </a:path>
            </a:pathLst>
          </a:custGeom>
          <a:solidFill>
            <a:srgbClr val="FFCC00"/>
          </a:solidFill>
          <a:ln w="12700">
            <a:miter lim="400000"/>
          </a:ln>
          <a:effectLst>
            <a:outerShdw blurRad="63500" dist="17960" dir="2700000" rotWithShape="0">
              <a:srgbClr val="997A0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7" name="Shape"/>
          <p:cNvSpPr/>
          <p:nvPr/>
        </p:nvSpPr>
        <p:spPr>
          <a:xfrm rot="16200000">
            <a:off x="6828631" y="3940968"/>
            <a:ext cx="838201" cy="322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8" name="Shape"/>
          <p:cNvSpPr/>
          <p:nvPr/>
        </p:nvSpPr>
        <p:spPr>
          <a:xfrm rot="5400000" flipH="1">
            <a:off x="1524000" y="3911600"/>
            <a:ext cx="8382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9" name="Rounded Rectangle"/>
          <p:cNvSpPr/>
          <p:nvPr/>
        </p:nvSpPr>
        <p:spPr>
          <a:xfrm>
            <a:off x="2133600" y="3530600"/>
            <a:ext cx="4953000" cy="1295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FFFFFF"/>
            </a:solidFill>
          </a:ln>
        </p:spPr>
        <p:txBody>
          <a:bodyPr lIns="45719" rIns="45719" anchor="b"/>
          <a:lstStyle/>
          <a:p>
            <a:pPr algn="ctr">
              <a:defRPr sz="1800" b="1" i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grpSp>
        <p:nvGrpSpPr>
          <p:cNvPr id="202" name="Group"/>
          <p:cNvGrpSpPr/>
          <p:nvPr/>
        </p:nvGrpSpPr>
        <p:grpSpPr>
          <a:xfrm>
            <a:off x="1212850" y="914400"/>
            <a:ext cx="6788150" cy="923883"/>
            <a:chOff x="0" y="0"/>
            <a:chExt cx="6788150" cy="923882"/>
          </a:xfrm>
        </p:grpSpPr>
        <p:sp>
          <p:nvSpPr>
            <p:cNvPr id="200" name="Rounded Rectangle"/>
            <p:cNvSpPr/>
            <p:nvPr/>
          </p:nvSpPr>
          <p:spPr>
            <a:xfrm>
              <a:off x="6350" y="0"/>
              <a:ext cx="6627813" cy="838294"/>
            </a:xfrm>
            <a:prstGeom prst="roundRect">
              <a:avLst>
                <a:gd name="adj" fmla="val 8116"/>
              </a:avLst>
            </a:prstGeom>
            <a:solidFill>
              <a:srgbClr val="FFCC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>
              <a:outerShdw blurRad="63500" dist="107761" dir="2700000" rotWithShape="0">
                <a:srgbClr val="010199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C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/>
            </a:p>
          </p:txBody>
        </p:sp>
        <p:sp>
          <p:nvSpPr>
            <p:cNvPr id="201" name="Visi Fakultas Hukum:…"/>
            <p:cNvSpPr txBox="1"/>
            <p:nvPr/>
          </p:nvSpPr>
          <p:spPr>
            <a:xfrm>
              <a:off x="0" y="154442"/>
              <a:ext cx="6788150" cy="769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algn="ctr">
                <a:defRPr sz="1200" i="0">
                  <a:solidFill>
                    <a:srgbClr val="00206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 err="1"/>
                <a:t>Visi</a:t>
              </a:r>
              <a:r>
                <a:rPr dirty="0"/>
                <a:t> </a:t>
              </a:r>
              <a:r>
                <a:rPr dirty="0" err="1"/>
                <a:t>Fakultas</a:t>
              </a:r>
              <a:r>
                <a:rPr dirty="0"/>
                <a:t> </a:t>
              </a:r>
              <a:endParaRPr lang="en-AU" dirty="0"/>
            </a:p>
            <a:p>
              <a:pPr algn="ctr">
                <a:defRPr sz="1200" i="0">
                  <a:solidFill>
                    <a:srgbClr val="00206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 err="1"/>
                <a:t>Pada</a:t>
              </a:r>
              <a:r>
                <a:rPr dirty="0"/>
                <a:t> </a:t>
              </a:r>
              <a:r>
                <a:rPr dirty="0" err="1"/>
                <a:t>Tahun</a:t>
              </a:r>
              <a:r>
                <a:rPr dirty="0"/>
                <a:t> 2029 </a:t>
              </a:r>
              <a:r>
                <a:rPr dirty="0" err="1"/>
                <a:t>menjadi</a:t>
              </a:r>
              <a:r>
                <a:rPr dirty="0"/>
                <a:t> </a:t>
              </a:r>
              <a:r>
                <a:rPr dirty="0" err="1"/>
                <a:t>pusat</a:t>
              </a:r>
              <a:r>
                <a:rPr dirty="0"/>
                <a:t> </a:t>
              </a:r>
              <a:r>
                <a:rPr dirty="0" err="1"/>
                <a:t>unggulan</a:t>
              </a:r>
              <a:r>
                <a:rPr dirty="0"/>
                <a:t> </a:t>
              </a:r>
              <a:r>
                <a:rPr dirty="0" err="1"/>
                <a:t>dalam</a:t>
              </a:r>
              <a:r>
                <a:rPr dirty="0"/>
                <a:t> </a:t>
              </a:r>
              <a:r>
                <a:rPr dirty="0" err="1"/>
                <a:t>pengembangan</a:t>
              </a:r>
              <a:r>
                <a:rPr dirty="0"/>
                <a:t> </a:t>
              </a:r>
              <a:r>
                <a:rPr dirty="0" err="1"/>
                <a:t>hukum</a:t>
              </a:r>
              <a:r>
                <a:rPr dirty="0"/>
                <a:t> </a:t>
              </a:r>
              <a:r>
                <a:rPr dirty="0" err="1"/>
                <a:t>berbasis</a:t>
              </a:r>
              <a:endParaRPr dirty="0"/>
            </a:p>
            <a:p>
              <a:pPr algn="ctr">
                <a:defRPr sz="1200" i="0">
                  <a:solidFill>
                    <a:srgbClr val="00206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/>
                <a:t> </a:t>
              </a:r>
              <a:r>
                <a:rPr dirty="0" err="1"/>
                <a:t>nilai-nilai</a:t>
              </a:r>
              <a:r>
                <a:rPr dirty="0"/>
                <a:t>  </a:t>
              </a:r>
              <a:r>
                <a:rPr dirty="0" err="1"/>
                <a:t>ke-islaman</a:t>
              </a:r>
              <a:r>
                <a:rPr dirty="0"/>
                <a:t> yang </a:t>
              </a:r>
              <a:r>
                <a:rPr dirty="0" err="1"/>
                <a:t>memberi</a:t>
              </a:r>
              <a:r>
                <a:rPr dirty="0"/>
                <a:t> </a:t>
              </a:r>
              <a:r>
                <a:rPr dirty="0" err="1"/>
                <a:t>arah</a:t>
              </a:r>
              <a:r>
                <a:rPr dirty="0"/>
                <a:t> </a:t>
              </a:r>
              <a:r>
                <a:rPr dirty="0" err="1"/>
                <a:t>pada</a:t>
              </a:r>
              <a:r>
                <a:rPr dirty="0"/>
                <a:t> </a:t>
              </a:r>
              <a:r>
                <a:rPr dirty="0" err="1"/>
                <a:t>perubahan</a:t>
              </a:r>
              <a:endParaRPr dirty="0"/>
            </a:p>
            <a:p>
              <a:pPr algn="ctr">
                <a:defRPr sz="1400" i="0">
                  <a:solidFill>
                    <a:srgbClr val="00206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/>
                <a:t> </a:t>
              </a:r>
              <a:r>
                <a:rPr dirty="0">
                  <a:solidFill>
                    <a:srgbClr val="C00000"/>
                  </a:solidFill>
                </a:rPr>
                <a:t> </a:t>
              </a:r>
            </a:p>
          </p:txBody>
        </p:sp>
      </p:grpSp>
      <p:grpSp>
        <p:nvGrpSpPr>
          <p:cNvPr id="205" name="Group"/>
          <p:cNvGrpSpPr/>
          <p:nvPr/>
        </p:nvGrpSpPr>
        <p:grpSpPr>
          <a:xfrm>
            <a:off x="2362200" y="6399212"/>
            <a:ext cx="5253039" cy="433389"/>
            <a:chOff x="0" y="0"/>
            <a:chExt cx="5253038" cy="433388"/>
          </a:xfrm>
        </p:grpSpPr>
        <p:sp>
          <p:nvSpPr>
            <p:cNvPr id="203" name="Rounded Rectangle"/>
            <p:cNvSpPr/>
            <p:nvPr/>
          </p:nvSpPr>
          <p:spPr>
            <a:xfrm>
              <a:off x="0" y="0"/>
              <a:ext cx="5253038" cy="4333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04" name="Publikasi  diorientasikan pada core business  tsb"/>
            <p:cNvSpPr txBox="1"/>
            <p:nvPr/>
          </p:nvSpPr>
          <p:spPr>
            <a:xfrm>
              <a:off x="579972" y="108970"/>
              <a:ext cx="4392228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>
                <a:defRPr sz="14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r>
                <a:rPr dirty="0" err="1"/>
                <a:t>Publikasi</a:t>
              </a:r>
              <a:r>
                <a:rPr dirty="0"/>
                <a:t>  </a:t>
              </a:r>
              <a:r>
                <a:rPr dirty="0" err="1"/>
                <a:t>diorientasikan</a:t>
              </a:r>
              <a:r>
                <a:rPr dirty="0"/>
                <a:t> </a:t>
              </a:r>
              <a:r>
                <a:rPr dirty="0" err="1"/>
                <a:t>pada</a:t>
              </a:r>
              <a:r>
                <a:rPr dirty="0"/>
                <a:t> </a:t>
              </a:r>
              <a:r>
                <a:rPr lang="en-AU" dirty="0"/>
                <a:t>academic </a:t>
              </a:r>
              <a:r>
                <a:rPr dirty="0"/>
                <a:t>core </a:t>
              </a:r>
              <a:r>
                <a:rPr dirty="0" err="1"/>
                <a:t>tsb</a:t>
              </a:r>
              <a:endParaRPr dirty="0"/>
            </a:p>
          </p:txBody>
        </p:sp>
      </p:grpSp>
      <p:grpSp>
        <p:nvGrpSpPr>
          <p:cNvPr id="208" name="Group"/>
          <p:cNvGrpSpPr/>
          <p:nvPr/>
        </p:nvGrpSpPr>
        <p:grpSpPr>
          <a:xfrm>
            <a:off x="228601" y="3733800"/>
            <a:ext cx="1867798" cy="838200"/>
            <a:chOff x="-1" y="0"/>
            <a:chExt cx="1482726" cy="838200"/>
          </a:xfrm>
        </p:grpSpPr>
        <p:sp>
          <p:nvSpPr>
            <p:cNvPr id="206" name="Rounded Rectangle"/>
            <p:cNvSpPr/>
            <p:nvPr/>
          </p:nvSpPr>
          <p:spPr>
            <a:xfrm>
              <a:off x="-1" y="0"/>
              <a:ext cx="1180274" cy="838200"/>
            </a:xfrm>
            <a:prstGeom prst="roundRect">
              <a:avLst>
                <a:gd name="adj" fmla="val 16963"/>
              </a:avLst>
            </a:prstGeom>
            <a:solidFill>
              <a:srgbClr val="FFFFFF"/>
            </a:solidFill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207" name="Core"/>
            <p:cNvSpPr txBox="1"/>
            <p:nvPr/>
          </p:nvSpPr>
          <p:spPr>
            <a:xfrm>
              <a:off x="41275" y="295990"/>
              <a:ext cx="1441450" cy="2462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800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lvl1pPr>
            </a:lstStyle>
            <a:p>
              <a:r>
                <a:rPr lang="en-AU" sz="1600" dirty="0"/>
                <a:t>Academic</a:t>
              </a:r>
              <a:r>
                <a:rPr sz="1400" dirty="0"/>
                <a:t> </a:t>
              </a:r>
            </a:p>
          </p:txBody>
        </p:sp>
      </p:grpSp>
      <p:grpSp>
        <p:nvGrpSpPr>
          <p:cNvPr id="211" name="Group"/>
          <p:cNvGrpSpPr/>
          <p:nvPr/>
        </p:nvGrpSpPr>
        <p:grpSpPr>
          <a:xfrm>
            <a:off x="7499350" y="3663772"/>
            <a:ext cx="1304925" cy="914400"/>
            <a:chOff x="0" y="0"/>
            <a:chExt cx="1304925" cy="914400"/>
          </a:xfrm>
        </p:grpSpPr>
        <p:sp>
          <p:nvSpPr>
            <p:cNvPr id="209" name="Rounded Rectangle"/>
            <p:cNvSpPr/>
            <p:nvPr/>
          </p:nvSpPr>
          <p:spPr>
            <a:xfrm>
              <a:off x="0" y="0"/>
              <a:ext cx="1304925" cy="914400"/>
            </a:xfrm>
            <a:prstGeom prst="roundRect">
              <a:avLst>
                <a:gd name="adj" fmla="val 16963"/>
              </a:avLst>
            </a:prstGeom>
            <a:solidFill>
              <a:srgbClr val="FFFFFF"/>
            </a:solidFill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210" name="Business"/>
            <p:cNvSpPr txBox="1"/>
            <p:nvPr/>
          </p:nvSpPr>
          <p:spPr>
            <a:xfrm>
              <a:off x="37201" y="170409"/>
              <a:ext cx="1230523" cy="2462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8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lvl1pPr>
            </a:lstStyle>
            <a:p>
              <a:r>
                <a:rPr lang="en-AU" sz="1600" dirty="0"/>
                <a:t>Core</a:t>
              </a:r>
              <a:endParaRPr sz="1600" dirty="0"/>
            </a:p>
          </p:txBody>
        </p:sp>
      </p:grpSp>
      <p:grpSp>
        <p:nvGrpSpPr>
          <p:cNvPr id="214" name="Group"/>
          <p:cNvGrpSpPr/>
          <p:nvPr/>
        </p:nvGrpSpPr>
        <p:grpSpPr>
          <a:xfrm>
            <a:off x="2133600" y="5053012"/>
            <a:ext cx="5107173" cy="458789"/>
            <a:chOff x="0" y="0"/>
            <a:chExt cx="5107172" cy="458788"/>
          </a:xfrm>
        </p:grpSpPr>
        <p:sp>
          <p:nvSpPr>
            <p:cNvPr id="212" name="Rounded Rectangle"/>
            <p:cNvSpPr/>
            <p:nvPr/>
          </p:nvSpPr>
          <p:spPr>
            <a:xfrm>
              <a:off x="0" y="0"/>
              <a:ext cx="4954589" cy="458788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12700" cap="flat">
              <a:noFill/>
              <a:miter lim="400000"/>
            </a:ln>
            <a:effectLst>
              <a:outerShdw blurRad="63500" dist="107761" dir="2700000" rotWithShape="0">
                <a:srgbClr val="808080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13" name="Mata  kuliah  unggulan diarahkan pada core businees  yang dipilih"/>
            <p:cNvSpPr txBox="1"/>
            <p:nvPr/>
          </p:nvSpPr>
          <p:spPr>
            <a:xfrm>
              <a:off x="76949" y="159365"/>
              <a:ext cx="5030223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>
                <a:defRPr sz="1200" i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r>
                <a:rPr dirty="0"/>
                <a:t>Mata  </a:t>
              </a:r>
              <a:r>
                <a:rPr dirty="0" err="1"/>
                <a:t>kuliah</a:t>
              </a:r>
              <a:r>
                <a:rPr dirty="0"/>
                <a:t>  </a:t>
              </a:r>
              <a:r>
                <a:rPr dirty="0" err="1"/>
                <a:t>unggulan</a:t>
              </a:r>
              <a:r>
                <a:rPr dirty="0"/>
                <a:t> </a:t>
              </a:r>
              <a:r>
                <a:rPr dirty="0" err="1"/>
                <a:t>diarahkan</a:t>
              </a:r>
              <a:r>
                <a:rPr dirty="0"/>
                <a:t> </a:t>
              </a:r>
              <a:r>
                <a:rPr dirty="0" err="1"/>
                <a:t>pada</a:t>
              </a:r>
              <a:r>
                <a:rPr dirty="0"/>
                <a:t> </a:t>
              </a:r>
              <a:r>
                <a:rPr lang="en-AU" dirty="0"/>
                <a:t>academic </a:t>
              </a:r>
              <a:r>
                <a:rPr dirty="0"/>
                <a:t>core yang </a:t>
              </a:r>
              <a:r>
                <a:rPr dirty="0" err="1"/>
                <a:t>dipilih</a:t>
              </a:r>
              <a:r>
                <a:rPr dirty="0"/>
                <a:t>    </a:t>
              </a:r>
            </a:p>
          </p:txBody>
        </p:sp>
      </p:grpSp>
      <p:sp>
        <p:nvSpPr>
          <p:cNvPr id="215" name="Shape"/>
          <p:cNvSpPr/>
          <p:nvPr/>
        </p:nvSpPr>
        <p:spPr>
          <a:xfrm flipV="1">
            <a:off x="4191000" y="4826000"/>
            <a:ext cx="838200" cy="304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lnTo>
                  <a:pt x="0" y="11671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218" name="Group"/>
          <p:cNvGrpSpPr/>
          <p:nvPr/>
        </p:nvGrpSpPr>
        <p:grpSpPr>
          <a:xfrm>
            <a:off x="2235198" y="3670300"/>
            <a:ext cx="6461127" cy="952500"/>
            <a:chOff x="-1" y="0"/>
            <a:chExt cx="6461126" cy="952500"/>
          </a:xfrm>
        </p:grpSpPr>
        <p:sp>
          <p:nvSpPr>
            <p:cNvPr id="216" name="Rounded Rectangle"/>
            <p:cNvSpPr/>
            <p:nvPr/>
          </p:nvSpPr>
          <p:spPr>
            <a:xfrm>
              <a:off x="-1" y="0"/>
              <a:ext cx="4699108" cy="952500"/>
            </a:xfrm>
            <a:prstGeom prst="roundRect">
              <a:avLst>
                <a:gd name="adj" fmla="val 13069"/>
              </a:avLst>
            </a:prstGeom>
            <a:solidFill>
              <a:srgbClr val="009900"/>
            </a:solidFill>
            <a:ln w="381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i="0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/>
            </a:p>
          </p:txBody>
        </p:sp>
        <p:sp>
          <p:nvSpPr>
            <p:cNvPr id="217" name="“HUKUM INDUSTRI BERBASIS NILAI KE-ISLAMAN”"/>
            <p:cNvSpPr txBox="1"/>
            <p:nvPr/>
          </p:nvSpPr>
          <p:spPr>
            <a:xfrm>
              <a:off x="222086" y="235230"/>
              <a:ext cx="6239039" cy="4308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400" i="0">
                  <a:solidFill>
                    <a:srgbClr val="FFFFFF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lvl1pPr>
            </a:lstStyle>
            <a:p>
              <a:r>
                <a:rPr dirty="0"/>
                <a:t>“</a:t>
              </a:r>
              <a:r>
                <a:rPr lang="en-AU" dirty="0"/>
                <a:t>FAKULTAS </a:t>
              </a:r>
              <a:r>
                <a:rPr dirty="0"/>
                <a:t>BERBASIS </a:t>
              </a:r>
              <a:r>
                <a:rPr lang="en-AU" dirty="0"/>
                <a:t> BIDANG INDUSTRI </a:t>
              </a:r>
            </a:p>
            <a:p>
              <a:r>
                <a:rPr lang="en-AU" dirty="0"/>
                <a:t>                       DAN </a:t>
              </a:r>
              <a:r>
                <a:rPr dirty="0"/>
                <a:t>NILAI KE-ISLAMAN”</a:t>
              </a:r>
            </a:p>
          </p:txBody>
        </p:sp>
      </p:grpSp>
      <p:sp>
        <p:nvSpPr>
          <p:cNvPr id="219" name="Shape"/>
          <p:cNvSpPr/>
          <p:nvPr/>
        </p:nvSpPr>
        <p:spPr>
          <a:xfrm flipV="1">
            <a:off x="2744787" y="3276600"/>
            <a:ext cx="531813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0" name="Shape"/>
          <p:cNvSpPr/>
          <p:nvPr/>
        </p:nvSpPr>
        <p:spPr>
          <a:xfrm flipV="1">
            <a:off x="4343400" y="3276600"/>
            <a:ext cx="531813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1" name="Shape"/>
          <p:cNvSpPr/>
          <p:nvPr/>
        </p:nvSpPr>
        <p:spPr>
          <a:xfrm flipV="1">
            <a:off x="5943600" y="3276600"/>
            <a:ext cx="531813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lnTo>
                  <a:pt x="0" y="54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2" name="Shape"/>
          <p:cNvSpPr/>
          <p:nvPr/>
        </p:nvSpPr>
        <p:spPr>
          <a:xfrm flipV="1">
            <a:off x="3962400" y="5543550"/>
            <a:ext cx="1258888" cy="1905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lnTo>
                  <a:pt x="0" y="11671"/>
                </a:lnTo>
                <a:close/>
              </a:path>
            </a:pathLst>
          </a:custGeom>
          <a:solidFill>
            <a:srgbClr val="66FF66"/>
          </a:solidFill>
          <a:ln w="12700">
            <a:miter lim="400000"/>
          </a:ln>
          <a:effectLst>
            <a:outerShdw blurRad="63500" dist="35921" dir="2700000" rotWithShape="0">
              <a:srgbClr val="80808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3" name="Shape"/>
          <p:cNvSpPr/>
          <p:nvPr/>
        </p:nvSpPr>
        <p:spPr>
          <a:xfrm flipV="1">
            <a:off x="3962400" y="6199187"/>
            <a:ext cx="1258888" cy="2143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lnTo>
                  <a:pt x="0" y="11671"/>
                </a:lnTo>
                <a:close/>
              </a:path>
            </a:pathLst>
          </a:custGeom>
          <a:solidFill>
            <a:srgbClr val="996633"/>
          </a:solidFill>
          <a:ln w="12700">
            <a:miter lim="400000"/>
          </a:ln>
          <a:effectLst>
            <a:outerShdw blurRad="63500" dist="35921" dir="2700000" rotWithShape="0">
              <a:srgbClr val="808080"/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4" name="Visi Universitas:…"/>
          <p:cNvSpPr txBox="1"/>
          <p:nvPr/>
        </p:nvSpPr>
        <p:spPr>
          <a:xfrm>
            <a:off x="531812" y="190138"/>
            <a:ext cx="8459788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>
              <a:defRPr sz="18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pPr>
            <a:r>
              <a:rPr dirty="0"/>
              <a:t> </a:t>
            </a:r>
            <a:r>
              <a:rPr sz="1400" dirty="0" err="1"/>
              <a:t>Visi</a:t>
            </a:r>
            <a:r>
              <a:rPr sz="1400" dirty="0"/>
              <a:t> </a:t>
            </a:r>
            <a:r>
              <a:rPr sz="1400" dirty="0" err="1"/>
              <a:t>Universitas</a:t>
            </a:r>
            <a:r>
              <a:rPr sz="1400" dirty="0"/>
              <a:t>:</a:t>
            </a:r>
          </a:p>
          <a:p>
            <a:pPr algn="ctr">
              <a:defRPr sz="1400" i="0">
                <a:solidFill>
                  <a:srgbClr val="FFFFFF"/>
                </a:solidFill>
                <a:effectLst>
                  <a:outerShdw blurRad="12700" dist="25400" dir="2700000" rotWithShape="0">
                    <a:srgbClr val="E3DED1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pPr>
            <a:r>
              <a:rPr dirty="0" err="1"/>
              <a:t>Pada</a:t>
            </a:r>
            <a:r>
              <a:rPr dirty="0"/>
              <a:t> </a:t>
            </a:r>
            <a:r>
              <a:rPr dirty="0" err="1"/>
              <a:t>Tahun</a:t>
            </a:r>
            <a:r>
              <a:rPr dirty="0"/>
              <a:t> 20</a:t>
            </a:r>
            <a:r>
              <a:rPr lang="en-AU" dirty="0"/>
              <a:t>30 </a:t>
            </a:r>
            <a:r>
              <a:rPr dirty="0" err="1"/>
              <a:t>menjadi</a:t>
            </a:r>
            <a:r>
              <a:rPr dirty="0"/>
              <a:t>  </a:t>
            </a:r>
            <a:r>
              <a:rPr dirty="0" err="1"/>
              <a:t>pusat</a:t>
            </a:r>
            <a:r>
              <a:rPr dirty="0"/>
              <a:t> </a:t>
            </a:r>
            <a:r>
              <a:rPr dirty="0" err="1"/>
              <a:t>unggulan</a:t>
            </a:r>
            <a:r>
              <a:rPr dirty="0"/>
              <a:t> </a:t>
            </a:r>
            <a:r>
              <a:rPr dirty="0" err="1"/>
              <a:t>dalam</a:t>
            </a:r>
            <a:r>
              <a:rPr dirty="0"/>
              <a:t> </a:t>
            </a:r>
            <a:r>
              <a:rPr dirty="0" err="1"/>
              <a:t>pengembangan</a:t>
            </a:r>
            <a:r>
              <a:rPr dirty="0"/>
              <a:t> </a:t>
            </a:r>
            <a:r>
              <a:rPr dirty="0" err="1"/>
              <a:t>ipteks</a:t>
            </a:r>
            <a:r>
              <a:rPr dirty="0"/>
              <a:t>  </a:t>
            </a:r>
            <a:r>
              <a:rPr dirty="0" err="1"/>
              <a:t>dan</a:t>
            </a:r>
            <a:r>
              <a:rPr dirty="0"/>
              <a:t> SDM yang </a:t>
            </a:r>
            <a:r>
              <a:rPr dirty="0" err="1"/>
              <a:t>sesuai</a:t>
            </a:r>
            <a:r>
              <a:rPr dirty="0"/>
              <a:t> </a:t>
            </a:r>
            <a:r>
              <a:rPr dirty="0" err="1"/>
              <a:t>dengan</a:t>
            </a:r>
            <a:r>
              <a:rPr dirty="0"/>
              <a:t> </a:t>
            </a:r>
            <a:r>
              <a:rPr dirty="0" err="1"/>
              <a:t>nilai</a:t>
            </a:r>
            <a:r>
              <a:rPr dirty="0"/>
              <a:t> </a:t>
            </a:r>
            <a:r>
              <a:rPr dirty="0" err="1"/>
              <a:t>keislaman</a:t>
            </a:r>
            <a:r>
              <a:rPr dirty="0"/>
              <a:t> </a:t>
            </a:r>
            <a:r>
              <a:rPr dirty="0" err="1"/>
              <a:t>dan</a:t>
            </a:r>
            <a:r>
              <a:rPr dirty="0"/>
              <a:t> </a:t>
            </a:r>
            <a:r>
              <a:rPr dirty="0" err="1"/>
              <a:t>tuntutan</a:t>
            </a:r>
            <a:r>
              <a:rPr dirty="0"/>
              <a:t> </a:t>
            </a:r>
            <a:r>
              <a:rPr dirty="0" err="1"/>
              <a:t>zaman</a:t>
            </a:r>
            <a:endParaRPr dirty="0"/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Cliff">
  <a:themeElements>
    <a:clrScheme name="Cliff">
      <a:dk1>
        <a:srgbClr val="006666"/>
      </a:dk1>
      <a:lt1>
        <a:srgbClr val="E3DED1"/>
      </a:lt1>
      <a:dk2>
        <a:srgbClr val="A7A7A7"/>
      </a:dk2>
      <a:lt2>
        <a:srgbClr val="535353"/>
      </a:lt2>
      <a:accent1>
        <a:srgbClr val="339966"/>
      </a:accent1>
      <a:accent2>
        <a:srgbClr val="5E855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iff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lif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17960" dir="2700000" rotWithShape="0">
            <a:srgbClr val="8C8C8C"/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iff">
  <a:themeElements>
    <a:clrScheme name="Cliff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9966"/>
      </a:accent1>
      <a:accent2>
        <a:srgbClr val="5E855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iff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lif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63500" dist="17960" dir="2700000" rotWithShape="0">
            <a:srgbClr val="8C8C8C"/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738</Words>
  <Application>Microsoft Office PowerPoint</Application>
  <PresentationFormat>Tampilan Layar (4:3)</PresentationFormat>
  <Paragraphs>361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17</vt:i4>
      </vt:variant>
    </vt:vector>
  </HeadingPairs>
  <TitlesOfParts>
    <vt:vector size="18" baseType="lpstr">
      <vt:lpstr>Cliff</vt:lpstr>
      <vt:lpstr>           MEMBANGUN KEPEMIMPINAN  YANG SOLID DAN KONTRIBUTIF: Mewujudkan Kampus Islami  dan  Berkemajuan   </vt:lpstr>
      <vt:lpstr>Muhammadiyah Community of Islamic reform</vt:lpstr>
      <vt:lpstr>     </vt:lpstr>
      <vt:lpstr>Konsekuensi   Community of Islamic reform</vt:lpstr>
      <vt:lpstr>AL QUR ÁN Kitab suci yang rumit untuk dipahami</vt:lpstr>
      <vt:lpstr>PRODUK KEBIJAKAN PIMPINAN PTMA</vt:lpstr>
      <vt:lpstr>ا فحسبتم أنما خلقناكم عبثا و انكم الينا لا ترجعون (Al Qurán: Almu’minun 115)</vt:lpstr>
      <vt:lpstr>ROAD MAP FOR STRATEGIC DEVELOPMENT 2021-2025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DAN ARAH PENGEMBANGAN  FAKULTAS HUKUM UMS:    2017 - 2029  </dc:title>
  <cp:lastModifiedBy>Pengguna Tidak dikenal</cp:lastModifiedBy>
  <cp:revision>75</cp:revision>
  <dcterms:modified xsi:type="dcterms:W3CDTF">2021-02-18T20:12:38Z</dcterms:modified>
</cp:coreProperties>
</file>