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4" r:id="rId5"/>
    <p:sldId id="265" r:id="rId6"/>
    <p:sldId id="266" r:id="rId7"/>
    <p:sldId id="267" r:id="rId8"/>
    <p:sldId id="259" r:id="rId9"/>
    <p:sldId id="260" r:id="rId10"/>
    <p:sldId id="261" r:id="rId11"/>
    <p:sldId id="269" r:id="rId12"/>
    <p:sldId id="270" r:id="rId13"/>
    <p:sldId id="271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AD6"/>
    <a:srgbClr val="F9FDC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8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mb.ac.id/" TargetMode="External"/><Relationship Id="rId2" Type="http://schemas.openxmlformats.org/officeDocument/2006/relationships/hyperlink" Target="http://www.lppm.umj.ac.id/" TargetMode="External"/><Relationship Id="rId1" Type="http://schemas.openxmlformats.org/officeDocument/2006/relationships/hyperlink" Target="http://www.umj.ac.id/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mb.ac.id/" TargetMode="External"/><Relationship Id="rId2" Type="http://schemas.openxmlformats.org/officeDocument/2006/relationships/hyperlink" Target="http://www.lppm.umj.ac.id/" TargetMode="External"/><Relationship Id="rId1" Type="http://schemas.openxmlformats.org/officeDocument/2006/relationships/hyperlink" Target="http://www.umj.ac.id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01948B-4212-418A-8158-21F294A9A067}" type="doc">
      <dgm:prSet loTypeId="urn:microsoft.com/office/officeart/2005/8/layout/venn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18B099E-3E42-485D-A6BD-46A29A4EC527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Membuat video kegiatan KKN Online UMJ</a:t>
          </a:r>
        </a:p>
      </dgm:t>
    </dgm:pt>
    <dgm:pt modelId="{7F39245C-6263-4BBC-8BCC-8F0B47F5B5B3}" type="parTrans" cxnId="{DE0A4C18-5FDA-46DA-A280-4DD2DA7033E6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21F4BCC9-AE3B-4BB3-96A1-3BCA23439BE3}" type="sibTrans" cxnId="{DE0A4C18-5FDA-46DA-A280-4DD2DA7033E6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EC7EB8BC-6E9E-407F-9263-1DD5BE44A5FA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Membuat Channel Yotube masing-masing kelompok KKN Online UMJ</a:t>
          </a:r>
        </a:p>
      </dgm:t>
    </dgm:pt>
    <dgm:pt modelId="{A6813603-EBAD-44F3-B2F6-47D9B763E1E0}" type="parTrans" cxnId="{D46EEC45-0C6A-4436-9ECE-C1095026179F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550D71B5-008E-40C7-B699-5D02E6B0B0BB}" type="sibTrans" cxnId="{D46EEC45-0C6A-4436-9ECE-C1095026179F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D3EC2008-29E6-49A1-8EDA-2EF554981B28}">
      <dgm:prSet phldrT="[Text]" custT="1"/>
      <dgm:spPr/>
      <dgm:t>
        <a:bodyPr/>
        <a:lstStyle/>
        <a:p>
          <a:pPr algn="ctr"/>
          <a:r>
            <a:rPr lang="en-US" sz="1400">
              <a:latin typeface="Arial" pitchFamily="34" charset="0"/>
              <a:cs typeface="Arial" pitchFamily="34" charset="0"/>
            </a:rPr>
            <a:t>Menggunggah video ke chanel youtube masing-masing kelompok</a:t>
          </a:r>
        </a:p>
      </dgm:t>
    </dgm:pt>
    <dgm:pt modelId="{D37B3E82-1C22-4D48-BD76-06A30BF2A53C}" type="parTrans" cxnId="{F3BF8A5E-6AE9-447C-835F-94AC135500A8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7B2F7D99-387B-443F-882E-3649F3E20F87}" type="sibTrans" cxnId="{F3BF8A5E-6AE9-447C-835F-94AC135500A8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12E59D81-E04A-4B14-BC24-A52FF85F1825}">
      <dgm:prSet phldrT="[Text]" custT="1"/>
      <dgm:spPr/>
      <dgm:t>
        <a:bodyPr/>
        <a:lstStyle/>
        <a:p>
          <a:pPr algn="ctr"/>
          <a:r>
            <a:rPr lang="en-US" sz="1400" dirty="0" err="1">
              <a:latin typeface="Arial" pitchFamily="34" charset="0"/>
              <a:cs typeface="Arial" pitchFamily="34" charset="0"/>
            </a:rPr>
            <a:t>Deskripsi</a:t>
          </a:r>
          <a:r>
            <a:rPr lang="en-US" sz="1400" dirty="0">
              <a:latin typeface="Arial" pitchFamily="34" charset="0"/>
              <a:cs typeface="Arial" pitchFamily="34" charset="0"/>
            </a:rPr>
            <a:t> video </a:t>
          </a:r>
          <a:r>
            <a:rPr lang="en-US" sz="1400" dirty="0" err="1">
              <a:latin typeface="Arial" pitchFamily="34" charset="0"/>
              <a:cs typeface="Arial" pitchFamily="34" charset="0"/>
            </a:rPr>
            <a:t>berisi</a:t>
          </a:r>
          <a:r>
            <a:rPr lang="en-US" sz="1400" dirty="0">
              <a:latin typeface="Arial" pitchFamily="34" charset="0"/>
              <a:cs typeface="Arial" pitchFamily="34" charset="0"/>
            </a:rPr>
            <a:t> :</a:t>
          </a:r>
        </a:p>
        <a:p>
          <a:pPr algn="ctr"/>
          <a:r>
            <a:rPr lang="en-US" sz="1400" dirty="0" err="1">
              <a:latin typeface="Arial" pitchFamily="34" charset="0"/>
              <a:cs typeface="Arial" pitchFamily="34" charset="0"/>
            </a:rPr>
            <a:t>situs</a:t>
          </a:r>
          <a:r>
            <a:rPr lang="en-US" sz="1400" dirty="0">
              <a:latin typeface="Arial" pitchFamily="34" charset="0"/>
              <a:cs typeface="Arial" pitchFamily="34" charset="0"/>
            </a:rPr>
            <a:t> </a:t>
          </a:r>
          <a:r>
            <a:rPr lang="en-US" sz="1400" dirty="0" err="1">
              <a:latin typeface="Arial" pitchFamily="34" charset="0"/>
              <a:cs typeface="Arial" pitchFamily="34" charset="0"/>
            </a:rPr>
            <a:t>resmi</a:t>
          </a:r>
          <a:r>
            <a:rPr lang="en-US" sz="1400" dirty="0">
              <a:latin typeface="Arial" pitchFamily="34" charset="0"/>
              <a:cs typeface="Arial" pitchFamily="34" charset="0"/>
            </a:rPr>
            <a:t> UMJ </a:t>
          </a:r>
          <a:r>
            <a:rPr lang="en-US" sz="1400" dirty="0" err="1">
              <a:latin typeface="Arial" pitchFamily="34" charset="0"/>
              <a:cs typeface="Arial" pitchFamily="34" charset="0"/>
            </a:rPr>
            <a:t>dan</a:t>
          </a:r>
          <a:r>
            <a:rPr lang="en-US" sz="1400" dirty="0">
              <a:latin typeface="Arial" pitchFamily="34" charset="0"/>
              <a:cs typeface="Arial" pitchFamily="34" charset="0"/>
            </a:rPr>
            <a:t> LPPM UMJ </a:t>
          </a:r>
          <a:r>
            <a:rPr lang="en-US" sz="1400" dirty="0" err="1">
              <a:latin typeface="Arial" pitchFamily="34" charset="0"/>
              <a:cs typeface="Arial" pitchFamily="34" charset="0"/>
            </a:rPr>
            <a:t>serta</a:t>
          </a:r>
          <a:r>
            <a:rPr lang="en-US" sz="1400" dirty="0">
              <a:latin typeface="Arial" pitchFamily="34" charset="0"/>
              <a:cs typeface="Arial" pitchFamily="34" charset="0"/>
            </a:rPr>
            <a:t> </a:t>
          </a:r>
          <a:r>
            <a:rPr lang="en-US" sz="1400" dirty="0" err="1">
              <a:latin typeface="Arial" pitchFamily="34" charset="0"/>
              <a:cs typeface="Arial" pitchFamily="34" charset="0"/>
            </a:rPr>
            <a:t>hashtag</a:t>
          </a:r>
          <a:r>
            <a:rPr lang="en-US" sz="1400" dirty="0">
              <a:latin typeface="Arial" pitchFamily="34" charset="0"/>
              <a:cs typeface="Arial" pitchFamily="34" charset="0"/>
            </a:rPr>
            <a:t> yang </a:t>
          </a:r>
          <a:r>
            <a:rPr lang="en-US" sz="1400" dirty="0" err="1">
              <a:latin typeface="Arial" pitchFamily="34" charset="0"/>
              <a:cs typeface="Arial" pitchFamily="34" charset="0"/>
            </a:rPr>
            <a:t>sudah</a:t>
          </a:r>
          <a:r>
            <a:rPr lang="en-US" sz="1400" dirty="0">
              <a:latin typeface="Arial" pitchFamily="34" charset="0"/>
              <a:cs typeface="Arial" pitchFamily="34" charset="0"/>
            </a:rPr>
            <a:t> </a:t>
          </a:r>
          <a:r>
            <a:rPr lang="en-US" sz="1400" dirty="0" err="1">
              <a:latin typeface="Arial" pitchFamily="34" charset="0"/>
              <a:cs typeface="Arial" pitchFamily="34" charset="0"/>
            </a:rPr>
            <a:t>ditentukan</a:t>
          </a:r>
          <a:endParaRPr lang="en-US" sz="1400" dirty="0">
            <a:latin typeface="Arial" pitchFamily="34" charset="0"/>
            <a:cs typeface="Arial" pitchFamily="34" charset="0"/>
          </a:endParaRPr>
        </a:p>
      </dgm:t>
    </dgm:pt>
    <dgm:pt modelId="{C0748990-CEF9-4AC4-AECE-8995AB4DD9A6}" type="parTrans" cxnId="{8E569B09-83D8-469F-99E4-5ECF70DE1E14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47438AB4-5D5F-4F58-8425-ABBC1692CDD7}" type="sibTrans" cxnId="{8E569B09-83D8-469F-99E4-5ECF70DE1E14}">
      <dgm:prSet/>
      <dgm:spPr/>
      <dgm:t>
        <a:bodyPr/>
        <a:lstStyle/>
        <a:p>
          <a:pPr algn="ctr"/>
          <a:endParaRPr lang="en-US" sz="1400">
            <a:latin typeface="Arial" pitchFamily="34" charset="0"/>
            <a:cs typeface="Arial" pitchFamily="34" charset="0"/>
          </a:endParaRPr>
        </a:p>
      </dgm:t>
    </dgm:pt>
    <dgm:pt modelId="{8A6246A2-B5CB-41D3-B1BD-F8C0E3EAA3DE}" type="pres">
      <dgm:prSet presAssocID="{5701948B-4212-418A-8158-21F294A9A06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1C93BB-22C8-4DD0-9687-13B14ECE2BD6}" type="pres">
      <dgm:prSet presAssocID="{B18B099E-3E42-485D-A6BD-46A29A4EC527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CFB118-8F27-48E2-89E2-40734037297D}" type="pres">
      <dgm:prSet presAssocID="{21F4BCC9-AE3B-4BB3-96A1-3BCA23439BE3}" presName="space" presStyleCnt="0"/>
      <dgm:spPr/>
    </dgm:pt>
    <dgm:pt modelId="{4F511E58-373D-4835-8C79-FF9C6BE8E4B6}" type="pres">
      <dgm:prSet presAssocID="{EC7EB8BC-6E9E-407F-9263-1DD5BE44A5FA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9A12E9-6DF6-4FA2-B671-500BABCEE4E3}" type="pres">
      <dgm:prSet presAssocID="{550D71B5-008E-40C7-B699-5D02E6B0B0BB}" presName="space" presStyleCnt="0"/>
      <dgm:spPr/>
    </dgm:pt>
    <dgm:pt modelId="{AD1B54D1-98A6-4DAA-9C35-F7D689F925E3}" type="pres">
      <dgm:prSet presAssocID="{D3EC2008-29E6-49A1-8EDA-2EF554981B28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91C9F2-1B95-468D-AD0B-DF404B4401D3}" type="pres">
      <dgm:prSet presAssocID="{7B2F7D99-387B-443F-882E-3649F3E20F87}" presName="space" presStyleCnt="0"/>
      <dgm:spPr/>
    </dgm:pt>
    <dgm:pt modelId="{D1627AC6-4FF4-419B-8354-D9735B3604D2}" type="pres">
      <dgm:prSet presAssocID="{12E59D81-E04A-4B14-BC24-A52FF85F1825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A92D86-7C26-4DBA-9ED1-B63BB8A9F7C4}" type="presOf" srcId="{D3EC2008-29E6-49A1-8EDA-2EF554981B28}" destId="{AD1B54D1-98A6-4DAA-9C35-F7D689F925E3}" srcOrd="0" destOrd="0" presId="urn:microsoft.com/office/officeart/2005/8/layout/venn3"/>
    <dgm:cxn modelId="{F3BF8A5E-6AE9-447C-835F-94AC135500A8}" srcId="{5701948B-4212-418A-8158-21F294A9A067}" destId="{D3EC2008-29E6-49A1-8EDA-2EF554981B28}" srcOrd="2" destOrd="0" parTransId="{D37B3E82-1C22-4D48-BD76-06A30BF2A53C}" sibTransId="{7B2F7D99-387B-443F-882E-3649F3E20F87}"/>
    <dgm:cxn modelId="{2271D7BA-A5E1-4B91-856D-B0D8094CBB55}" type="presOf" srcId="{12E59D81-E04A-4B14-BC24-A52FF85F1825}" destId="{D1627AC6-4FF4-419B-8354-D9735B3604D2}" srcOrd="0" destOrd="0" presId="urn:microsoft.com/office/officeart/2005/8/layout/venn3"/>
    <dgm:cxn modelId="{E21960C8-6319-44B0-A593-B4ED68F2A543}" type="presOf" srcId="{B18B099E-3E42-485D-A6BD-46A29A4EC527}" destId="{271C93BB-22C8-4DD0-9687-13B14ECE2BD6}" srcOrd="0" destOrd="0" presId="urn:microsoft.com/office/officeart/2005/8/layout/venn3"/>
    <dgm:cxn modelId="{E43877D5-04AB-4C0C-9125-B391B0A602E1}" type="presOf" srcId="{5701948B-4212-418A-8158-21F294A9A067}" destId="{8A6246A2-B5CB-41D3-B1BD-F8C0E3EAA3DE}" srcOrd="0" destOrd="0" presId="urn:microsoft.com/office/officeart/2005/8/layout/venn3"/>
    <dgm:cxn modelId="{DE0A4C18-5FDA-46DA-A280-4DD2DA7033E6}" srcId="{5701948B-4212-418A-8158-21F294A9A067}" destId="{B18B099E-3E42-485D-A6BD-46A29A4EC527}" srcOrd="0" destOrd="0" parTransId="{7F39245C-6263-4BBC-8BCC-8F0B47F5B5B3}" sibTransId="{21F4BCC9-AE3B-4BB3-96A1-3BCA23439BE3}"/>
    <dgm:cxn modelId="{D46EEC45-0C6A-4436-9ECE-C1095026179F}" srcId="{5701948B-4212-418A-8158-21F294A9A067}" destId="{EC7EB8BC-6E9E-407F-9263-1DD5BE44A5FA}" srcOrd="1" destOrd="0" parTransId="{A6813603-EBAD-44F3-B2F6-47D9B763E1E0}" sibTransId="{550D71B5-008E-40C7-B699-5D02E6B0B0BB}"/>
    <dgm:cxn modelId="{457A3859-2A6E-4CEC-B081-FC02907F38B3}" type="presOf" srcId="{EC7EB8BC-6E9E-407F-9263-1DD5BE44A5FA}" destId="{4F511E58-373D-4835-8C79-FF9C6BE8E4B6}" srcOrd="0" destOrd="0" presId="urn:microsoft.com/office/officeart/2005/8/layout/venn3"/>
    <dgm:cxn modelId="{8E569B09-83D8-469F-99E4-5ECF70DE1E14}" srcId="{5701948B-4212-418A-8158-21F294A9A067}" destId="{12E59D81-E04A-4B14-BC24-A52FF85F1825}" srcOrd="3" destOrd="0" parTransId="{C0748990-CEF9-4AC4-AECE-8995AB4DD9A6}" sibTransId="{47438AB4-5D5F-4F58-8425-ABBC1692CDD7}"/>
    <dgm:cxn modelId="{6B132715-F24E-4010-B753-5F3BF1B1B529}" type="presParOf" srcId="{8A6246A2-B5CB-41D3-B1BD-F8C0E3EAA3DE}" destId="{271C93BB-22C8-4DD0-9687-13B14ECE2BD6}" srcOrd="0" destOrd="0" presId="urn:microsoft.com/office/officeart/2005/8/layout/venn3"/>
    <dgm:cxn modelId="{067604DC-3D6C-4F0C-B167-1565396A5AA5}" type="presParOf" srcId="{8A6246A2-B5CB-41D3-B1BD-F8C0E3EAA3DE}" destId="{47CFB118-8F27-48E2-89E2-40734037297D}" srcOrd="1" destOrd="0" presId="urn:microsoft.com/office/officeart/2005/8/layout/venn3"/>
    <dgm:cxn modelId="{23C853F5-B623-4F4B-92FB-3EA1B7A1804F}" type="presParOf" srcId="{8A6246A2-B5CB-41D3-B1BD-F8C0E3EAA3DE}" destId="{4F511E58-373D-4835-8C79-FF9C6BE8E4B6}" srcOrd="2" destOrd="0" presId="urn:microsoft.com/office/officeart/2005/8/layout/venn3"/>
    <dgm:cxn modelId="{F7B764A2-6F02-41FD-A966-185C88BBBE5F}" type="presParOf" srcId="{8A6246A2-B5CB-41D3-B1BD-F8C0E3EAA3DE}" destId="{949A12E9-6DF6-4FA2-B671-500BABCEE4E3}" srcOrd="3" destOrd="0" presId="urn:microsoft.com/office/officeart/2005/8/layout/venn3"/>
    <dgm:cxn modelId="{2F75D9DE-432E-41BA-884F-E836F217758B}" type="presParOf" srcId="{8A6246A2-B5CB-41D3-B1BD-F8C0E3EAA3DE}" destId="{AD1B54D1-98A6-4DAA-9C35-F7D689F925E3}" srcOrd="4" destOrd="0" presId="urn:microsoft.com/office/officeart/2005/8/layout/venn3"/>
    <dgm:cxn modelId="{48CF9221-20F9-4589-8C77-F75B4A235655}" type="presParOf" srcId="{8A6246A2-B5CB-41D3-B1BD-F8C0E3EAA3DE}" destId="{A691C9F2-1B95-468D-AD0B-DF404B4401D3}" srcOrd="5" destOrd="0" presId="urn:microsoft.com/office/officeart/2005/8/layout/venn3"/>
    <dgm:cxn modelId="{32E7114D-F7F1-42C5-B544-58F274743EF1}" type="presParOf" srcId="{8A6246A2-B5CB-41D3-B1BD-F8C0E3EAA3DE}" destId="{D1627AC6-4FF4-419B-8354-D9735B3604D2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92A3F4-9988-4070-8C74-3DA433FEC71D}" type="doc">
      <dgm:prSet loTypeId="urn:microsoft.com/office/officeart/2005/8/layout/venn3" loCatId="relationship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2B1306D-5046-481C-BC0B-831B5D50A8A2}">
      <dgm:prSet phldrT="[Text]" custT="1"/>
      <dgm:spPr/>
      <dgm:t>
        <a:bodyPr/>
        <a:lstStyle/>
        <a:p>
          <a:pPr algn="ctr"/>
          <a:r>
            <a:rPr lang="en-US" sz="1400" dirty="0" err="1"/>
            <a:t>Unggah</a:t>
          </a:r>
          <a:r>
            <a:rPr lang="en-US" sz="1400" dirty="0"/>
            <a:t> </a:t>
          </a:r>
          <a:r>
            <a:rPr lang="en-US" sz="1400" dirty="0" smtClean="0"/>
            <a:t>minimal </a:t>
          </a:r>
          <a:r>
            <a:rPr lang="en-US" sz="1400" dirty="0"/>
            <a:t>3 </a:t>
          </a:r>
          <a:r>
            <a:rPr lang="en-US" sz="1400" dirty="0" err="1"/>
            <a:t>foto</a:t>
          </a:r>
          <a:r>
            <a:rPr lang="en-US" sz="1400" dirty="0"/>
            <a:t> </a:t>
          </a:r>
          <a:r>
            <a:rPr lang="en-US" sz="1400" dirty="0" err="1"/>
            <a:t>kegiatan</a:t>
          </a:r>
          <a:r>
            <a:rPr lang="en-US" sz="1400" dirty="0"/>
            <a:t> KKN Online </a:t>
          </a:r>
          <a:r>
            <a:rPr lang="en-US" sz="1400" dirty="0" err="1"/>
            <a:t>pada</a:t>
          </a:r>
          <a:r>
            <a:rPr lang="en-US" sz="1400" dirty="0"/>
            <a:t> </a:t>
          </a:r>
          <a:r>
            <a:rPr lang="en-US" sz="1400" dirty="0" err="1"/>
            <a:t>masing-masing</a:t>
          </a:r>
          <a:r>
            <a:rPr lang="en-US" sz="1400" dirty="0"/>
            <a:t> </a:t>
          </a:r>
          <a:r>
            <a:rPr lang="en-US" sz="1400" dirty="0" err="1"/>
            <a:t>akun</a:t>
          </a:r>
          <a:r>
            <a:rPr lang="en-US" sz="1400" dirty="0"/>
            <a:t> </a:t>
          </a:r>
          <a:r>
            <a:rPr lang="en-US" sz="1400" dirty="0" err="1"/>
            <a:t>instagram</a:t>
          </a:r>
          <a:r>
            <a:rPr lang="en-US" sz="1400" dirty="0"/>
            <a:t> </a:t>
          </a:r>
          <a:r>
            <a:rPr lang="en-US" sz="1400" dirty="0" err="1"/>
            <a:t>peserta</a:t>
          </a:r>
          <a:r>
            <a:rPr lang="en-US" sz="1400" dirty="0"/>
            <a:t> KKN Online</a:t>
          </a:r>
        </a:p>
      </dgm:t>
    </dgm:pt>
    <dgm:pt modelId="{73ACAFD7-A593-4717-9402-E997C9FC2A30}" type="parTrans" cxnId="{A532B7B1-FE18-4BCF-9944-EB7B12FEF044}">
      <dgm:prSet/>
      <dgm:spPr/>
      <dgm:t>
        <a:bodyPr/>
        <a:lstStyle/>
        <a:p>
          <a:pPr algn="ctr"/>
          <a:endParaRPr lang="en-US" sz="1400"/>
        </a:p>
      </dgm:t>
    </dgm:pt>
    <dgm:pt modelId="{F4F3C16B-80FE-4410-8568-698062485203}" type="sibTrans" cxnId="{A532B7B1-FE18-4BCF-9944-EB7B12FEF044}">
      <dgm:prSet/>
      <dgm:spPr/>
      <dgm:t>
        <a:bodyPr/>
        <a:lstStyle/>
        <a:p>
          <a:pPr algn="ctr"/>
          <a:endParaRPr lang="en-US" sz="1400"/>
        </a:p>
      </dgm:t>
    </dgm:pt>
    <dgm:pt modelId="{B21ADC26-A8C6-4420-90D2-9FF426BDA6A3}">
      <dgm:prSet phldrT="[Text]" custT="1"/>
      <dgm:spPr/>
      <dgm:t>
        <a:bodyPr/>
        <a:lstStyle/>
        <a:p>
          <a:pPr algn="ctr"/>
          <a:r>
            <a:rPr lang="en-US" sz="1400"/>
            <a:t>Hashtag pada foto yang diunggah : </a:t>
          </a:r>
          <a:r>
            <a:rPr lang="en-ID" sz="1400"/>
            <a:t>#kknonlineumj2020, #kknumj, #umj, #lppmumj </a:t>
          </a:r>
          <a:endParaRPr lang="en-US" sz="1400"/>
        </a:p>
      </dgm:t>
    </dgm:pt>
    <dgm:pt modelId="{91FE0078-F22D-4EA2-8876-560D529C684F}" type="parTrans" cxnId="{2C841360-E14A-40ED-80F2-CEC437C90F44}">
      <dgm:prSet/>
      <dgm:spPr/>
      <dgm:t>
        <a:bodyPr/>
        <a:lstStyle/>
        <a:p>
          <a:pPr algn="ctr"/>
          <a:endParaRPr lang="en-US" sz="1400"/>
        </a:p>
      </dgm:t>
    </dgm:pt>
    <dgm:pt modelId="{C721122F-A3D6-40B5-9077-5E62B07212CC}" type="sibTrans" cxnId="{2C841360-E14A-40ED-80F2-CEC437C90F44}">
      <dgm:prSet/>
      <dgm:spPr/>
      <dgm:t>
        <a:bodyPr/>
        <a:lstStyle/>
        <a:p>
          <a:pPr algn="ctr"/>
          <a:endParaRPr lang="en-US" sz="1400"/>
        </a:p>
      </dgm:t>
    </dgm:pt>
    <dgm:pt modelId="{CBEF45FF-13B4-4093-A29D-8E9E1D3E3059}">
      <dgm:prSet phldrT="[Text]" custT="1"/>
      <dgm:spPr/>
      <dgm:t>
        <a:bodyPr/>
        <a:lstStyle/>
        <a:p>
          <a:pPr algn="ctr"/>
          <a:r>
            <a:rPr lang="en-ID" sz="1400"/>
            <a:t>Foto yang diunggah wajib menandai/tag akun instagram UMJ dan LPPM UMJ</a:t>
          </a:r>
          <a:endParaRPr lang="en-US" sz="1400"/>
        </a:p>
      </dgm:t>
    </dgm:pt>
    <dgm:pt modelId="{0BDE7122-FECE-44B3-9969-0B336C4B5CE0}" type="parTrans" cxnId="{D1D78D54-EAF4-4280-99E5-8EB2AFB85760}">
      <dgm:prSet/>
      <dgm:spPr/>
      <dgm:t>
        <a:bodyPr/>
        <a:lstStyle/>
        <a:p>
          <a:pPr algn="ctr"/>
          <a:endParaRPr lang="en-US" sz="1400"/>
        </a:p>
      </dgm:t>
    </dgm:pt>
    <dgm:pt modelId="{6A017A07-D0FB-42A2-B32A-2E5F41DC886E}" type="sibTrans" cxnId="{D1D78D54-EAF4-4280-99E5-8EB2AFB85760}">
      <dgm:prSet/>
      <dgm:spPr/>
      <dgm:t>
        <a:bodyPr/>
        <a:lstStyle/>
        <a:p>
          <a:pPr algn="ctr"/>
          <a:endParaRPr lang="en-US" sz="1400"/>
        </a:p>
      </dgm:t>
    </dgm:pt>
    <dgm:pt modelId="{55513312-941D-439B-ABEE-452A3E919466}">
      <dgm:prSet phldrT="[Text]" custT="1"/>
      <dgm:spPr/>
      <dgm:t>
        <a:bodyPr/>
        <a:lstStyle/>
        <a:p>
          <a:pPr algn="ctr"/>
          <a:r>
            <a:rPr lang="en-US" sz="1400"/>
            <a:t>Peserta KKN Online UMJ memfollow akun instagram UMJ dan LPPM UMJ</a:t>
          </a:r>
        </a:p>
      </dgm:t>
    </dgm:pt>
    <dgm:pt modelId="{25A593EE-D856-4A47-A60E-C2265DF6DC3A}" type="sibTrans" cxnId="{5646AE67-49C3-4F5E-ACF6-4BB710BD4FD2}">
      <dgm:prSet/>
      <dgm:spPr/>
      <dgm:t>
        <a:bodyPr/>
        <a:lstStyle/>
        <a:p>
          <a:pPr algn="ctr"/>
          <a:endParaRPr lang="en-US" sz="1400"/>
        </a:p>
      </dgm:t>
    </dgm:pt>
    <dgm:pt modelId="{6598B198-53AF-4762-9954-BF8415FBC849}" type="parTrans" cxnId="{5646AE67-49C3-4F5E-ACF6-4BB710BD4FD2}">
      <dgm:prSet/>
      <dgm:spPr/>
      <dgm:t>
        <a:bodyPr/>
        <a:lstStyle/>
        <a:p>
          <a:pPr algn="ctr"/>
          <a:endParaRPr lang="en-US" sz="1400"/>
        </a:p>
      </dgm:t>
    </dgm:pt>
    <dgm:pt modelId="{34E56771-D87C-47DC-AFAF-BFA561FB0E37}" type="pres">
      <dgm:prSet presAssocID="{B192A3F4-9988-4070-8C74-3DA433FEC71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2587A06-85DC-4074-AE29-CBBA12A6C41F}" type="pres">
      <dgm:prSet presAssocID="{55513312-941D-439B-ABEE-452A3E919466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204A79-5B63-46ED-9B30-19105A082D36}" type="pres">
      <dgm:prSet presAssocID="{25A593EE-D856-4A47-A60E-C2265DF6DC3A}" presName="space" presStyleCnt="0"/>
      <dgm:spPr/>
    </dgm:pt>
    <dgm:pt modelId="{254682CD-80B4-4002-A90F-73F68B7C9048}" type="pres">
      <dgm:prSet presAssocID="{62B1306D-5046-481C-BC0B-831B5D50A8A2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74E125-80DF-48F2-92B7-4AB6365CA03F}" type="pres">
      <dgm:prSet presAssocID="{F4F3C16B-80FE-4410-8568-698062485203}" presName="space" presStyleCnt="0"/>
      <dgm:spPr/>
    </dgm:pt>
    <dgm:pt modelId="{33D4C475-3307-4C2C-8B7A-8930B67816D1}" type="pres">
      <dgm:prSet presAssocID="{B21ADC26-A8C6-4420-90D2-9FF426BDA6A3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7270D4-B143-4E0F-AB7B-C97EA7065650}" type="pres">
      <dgm:prSet presAssocID="{C721122F-A3D6-40B5-9077-5E62B07212CC}" presName="space" presStyleCnt="0"/>
      <dgm:spPr/>
    </dgm:pt>
    <dgm:pt modelId="{B7570385-8729-48E0-8C61-94BF66C18164}" type="pres">
      <dgm:prSet presAssocID="{CBEF45FF-13B4-4093-A29D-8E9E1D3E3059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B2991B-B92D-4395-B2D7-1BC0E35F3C05}" type="presOf" srcId="{62B1306D-5046-481C-BC0B-831B5D50A8A2}" destId="{254682CD-80B4-4002-A90F-73F68B7C9048}" srcOrd="0" destOrd="0" presId="urn:microsoft.com/office/officeart/2005/8/layout/venn3"/>
    <dgm:cxn modelId="{9A9C259B-F9D4-4E54-8CBF-62D967F33475}" type="presOf" srcId="{55513312-941D-439B-ABEE-452A3E919466}" destId="{42587A06-85DC-4074-AE29-CBBA12A6C41F}" srcOrd="0" destOrd="0" presId="urn:microsoft.com/office/officeart/2005/8/layout/venn3"/>
    <dgm:cxn modelId="{5646AE67-49C3-4F5E-ACF6-4BB710BD4FD2}" srcId="{B192A3F4-9988-4070-8C74-3DA433FEC71D}" destId="{55513312-941D-439B-ABEE-452A3E919466}" srcOrd="0" destOrd="0" parTransId="{6598B198-53AF-4762-9954-BF8415FBC849}" sibTransId="{25A593EE-D856-4A47-A60E-C2265DF6DC3A}"/>
    <dgm:cxn modelId="{E0961F41-8E31-4B0C-A4C0-E6A794999070}" type="presOf" srcId="{CBEF45FF-13B4-4093-A29D-8E9E1D3E3059}" destId="{B7570385-8729-48E0-8C61-94BF66C18164}" srcOrd="0" destOrd="0" presId="urn:microsoft.com/office/officeart/2005/8/layout/venn3"/>
    <dgm:cxn modelId="{D1D78D54-EAF4-4280-99E5-8EB2AFB85760}" srcId="{B192A3F4-9988-4070-8C74-3DA433FEC71D}" destId="{CBEF45FF-13B4-4093-A29D-8E9E1D3E3059}" srcOrd="3" destOrd="0" parTransId="{0BDE7122-FECE-44B3-9969-0B336C4B5CE0}" sibTransId="{6A017A07-D0FB-42A2-B32A-2E5F41DC886E}"/>
    <dgm:cxn modelId="{CFB22BF1-B1F0-493B-93A3-8A25898C358C}" type="presOf" srcId="{B192A3F4-9988-4070-8C74-3DA433FEC71D}" destId="{34E56771-D87C-47DC-AFAF-BFA561FB0E37}" srcOrd="0" destOrd="0" presId="urn:microsoft.com/office/officeart/2005/8/layout/venn3"/>
    <dgm:cxn modelId="{A532B7B1-FE18-4BCF-9944-EB7B12FEF044}" srcId="{B192A3F4-9988-4070-8C74-3DA433FEC71D}" destId="{62B1306D-5046-481C-BC0B-831B5D50A8A2}" srcOrd="1" destOrd="0" parTransId="{73ACAFD7-A593-4717-9402-E997C9FC2A30}" sibTransId="{F4F3C16B-80FE-4410-8568-698062485203}"/>
    <dgm:cxn modelId="{2C841360-E14A-40ED-80F2-CEC437C90F44}" srcId="{B192A3F4-9988-4070-8C74-3DA433FEC71D}" destId="{B21ADC26-A8C6-4420-90D2-9FF426BDA6A3}" srcOrd="2" destOrd="0" parTransId="{91FE0078-F22D-4EA2-8876-560D529C684F}" sibTransId="{C721122F-A3D6-40B5-9077-5E62B07212CC}"/>
    <dgm:cxn modelId="{FB5EED25-1FB1-4C14-B37D-BC6ECFCA99B7}" type="presOf" srcId="{B21ADC26-A8C6-4420-90D2-9FF426BDA6A3}" destId="{33D4C475-3307-4C2C-8B7A-8930B67816D1}" srcOrd="0" destOrd="0" presId="urn:microsoft.com/office/officeart/2005/8/layout/venn3"/>
    <dgm:cxn modelId="{8654C6A3-F731-448E-9F53-D2AE75020225}" type="presParOf" srcId="{34E56771-D87C-47DC-AFAF-BFA561FB0E37}" destId="{42587A06-85DC-4074-AE29-CBBA12A6C41F}" srcOrd="0" destOrd="0" presId="urn:microsoft.com/office/officeart/2005/8/layout/venn3"/>
    <dgm:cxn modelId="{CFF51FDA-66A3-4B47-89E9-2C3FEB2B7EA3}" type="presParOf" srcId="{34E56771-D87C-47DC-AFAF-BFA561FB0E37}" destId="{87204A79-5B63-46ED-9B30-19105A082D36}" srcOrd="1" destOrd="0" presId="urn:microsoft.com/office/officeart/2005/8/layout/venn3"/>
    <dgm:cxn modelId="{7C49F0DE-4D41-4785-AD42-0325993674A4}" type="presParOf" srcId="{34E56771-D87C-47DC-AFAF-BFA561FB0E37}" destId="{254682CD-80B4-4002-A90F-73F68B7C9048}" srcOrd="2" destOrd="0" presId="urn:microsoft.com/office/officeart/2005/8/layout/venn3"/>
    <dgm:cxn modelId="{6903AC0B-250F-4599-8AEA-7BF8957D96B4}" type="presParOf" srcId="{34E56771-D87C-47DC-AFAF-BFA561FB0E37}" destId="{EF74E125-80DF-48F2-92B7-4AB6365CA03F}" srcOrd="3" destOrd="0" presId="urn:microsoft.com/office/officeart/2005/8/layout/venn3"/>
    <dgm:cxn modelId="{48151E82-C9F1-4033-89C7-5C9950BE260E}" type="presParOf" srcId="{34E56771-D87C-47DC-AFAF-BFA561FB0E37}" destId="{33D4C475-3307-4C2C-8B7A-8930B67816D1}" srcOrd="4" destOrd="0" presId="urn:microsoft.com/office/officeart/2005/8/layout/venn3"/>
    <dgm:cxn modelId="{ECC0E1D0-244B-4A34-BB63-C6C54C61F704}" type="presParOf" srcId="{34E56771-D87C-47DC-AFAF-BFA561FB0E37}" destId="{CC7270D4-B143-4E0F-AB7B-C97EA7065650}" srcOrd="5" destOrd="0" presId="urn:microsoft.com/office/officeart/2005/8/layout/venn3"/>
    <dgm:cxn modelId="{367C1ADC-E34F-4628-9341-064DD393C4AE}" type="presParOf" srcId="{34E56771-D87C-47DC-AFAF-BFA561FB0E37}" destId="{B7570385-8729-48E0-8C61-94BF66C18164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34615C9-EF0C-47D3-96CE-4A44E66C84D3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2EF197-2611-444A-90E6-7E445176AB34}">
      <dgm:prSet phldrT="[Text]" custT="1"/>
      <dgm:spPr/>
      <dgm:t>
        <a:bodyPr/>
        <a:lstStyle/>
        <a:p>
          <a:r>
            <a:rPr lang="en-ID" sz="2000" b="1" dirty="0" smtClean="0"/>
            <a:t>UMJ</a:t>
          </a:r>
          <a:endParaRPr lang="en-US" sz="2000" b="1" dirty="0"/>
        </a:p>
      </dgm:t>
    </dgm:pt>
    <dgm:pt modelId="{CABBB371-B346-4EC9-8374-4EC01DF3FBDB}" type="parTrans" cxnId="{BA23B40F-C603-4978-85F6-BB975C07F352}">
      <dgm:prSet/>
      <dgm:spPr/>
      <dgm:t>
        <a:bodyPr/>
        <a:lstStyle/>
        <a:p>
          <a:endParaRPr lang="en-US" sz="1600"/>
        </a:p>
      </dgm:t>
    </dgm:pt>
    <dgm:pt modelId="{2FEC0E66-74EF-435D-A1B6-77DF62D182E9}" type="sibTrans" cxnId="{BA23B40F-C603-4978-85F6-BB975C07F352}">
      <dgm:prSet/>
      <dgm:spPr/>
      <dgm:t>
        <a:bodyPr/>
        <a:lstStyle/>
        <a:p>
          <a:endParaRPr lang="en-US" sz="1600"/>
        </a:p>
      </dgm:t>
    </dgm:pt>
    <dgm:pt modelId="{F7DA9ED1-2DF1-443F-8F6A-1D9DE5B8DB11}">
      <dgm:prSet phldrT="[Text]" custT="1"/>
      <dgm:spPr>
        <a:solidFill>
          <a:srgbClr val="FFFF00">
            <a:alpha val="50000"/>
          </a:srgbClr>
        </a:solidFill>
      </dgm:spPr>
      <dgm:t>
        <a:bodyPr/>
        <a:lstStyle/>
        <a:p>
          <a:pPr algn="ctr"/>
          <a:r>
            <a:rPr lang="en-ID" sz="1600" dirty="0" smtClean="0">
              <a:hlinkClick xmlns:r="http://schemas.openxmlformats.org/officeDocument/2006/relationships" r:id="rId1"/>
            </a:rPr>
            <a:t>www.umj.ac.id</a:t>
          </a:r>
          <a:endParaRPr lang="en-ID" sz="1600" dirty="0" smtClean="0"/>
        </a:p>
        <a:p>
          <a:pPr algn="ctr"/>
          <a:r>
            <a:rPr lang="en-ID" sz="1600" dirty="0" smtClean="0">
              <a:hlinkClick xmlns:r="http://schemas.openxmlformats.org/officeDocument/2006/relationships" r:id="rId2"/>
            </a:rPr>
            <a:t>www.lppm.umj.ac.id</a:t>
          </a:r>
          <a:endParaRPr lang="en-ID" sz="1600" dirty="0" smtClean="0"/>
        </a:p>
        <a:p>
          <a:pPr algn="ctr"/>
          <a:r>
            <a:rPr lang="en-ID" sz="1600" dirty="0" smtClean="0">
              <a:hlinkClick xmlns:r="http://schemas.openxmlformats.org/officeDocument/2006/relationships" r:id="rId3"/>
            </a:rPr>
            <a:t>www.pmb.ac.id</a:t>
          </a:r>
          <a:endParaRPr lang="en-ID" sz="1600" dirty="0" smtClean="0"/>
        </a:p>
        <a:p>
          <a:pPr algn="ctr"/>
          <a:endParaRPr lang="en-US" sz="1600" dirty="0"/>
        </a:p>
      </dgm:t>
    </dgm:pt>
    <dgm:pt modelId="{9B737AF1-918F-4B88-8498-DEC33E810295}" type="parTrans" cxnId="{726EBE8D-3682-431F-A380-32601A868131}">
      <dgm:prSet/>
      <dgm:spPr/>
      <dgm:t>
        <a:bodyPr/>
        <a:lstStyle/>
        <a:p>
          <a:endParaRPr lang="en-US" sz="1600"/>
        </a:p>
      </dgm:t>
    </dgm:pt>
    <dgm:pt modelId="{FA42FFD7-BA4F-4E96-8D27-407D12681AB9}" type="sibTrans" cxnId="{726EBE8D-3682-431F-A380-32601A868131}">
      <dgm:prSet/>
      <dgm:spPr/>
      <dgm:t>
        <a:bodyPr/>
        <a:lstStyle/>
        <a:p>
          <a:endParaRPr lang="en-US" sz="1600"/>
        </a:p>
      </dgm:t>
    </dgm:pt>
    <dgm:pt modelId="{E2F94B85-1C24-4036-8BE3-48D0260B1B6F}">
      <dgm:prSet phldrT="[Text]" custT="1"/>
      <dgm:spPr>
        <a:solidFill>
          <a:schemeClr val="accent4">
            <a:lumMod val="75000"/>
            <a:alpha val="50000"/>
          </a:schemeClr>
        </a:solidFill>
      </dgm:spPr>
      <dgm:t>
        <a:bodyPr/>
        <a:lstStyle/>
        <a:p>
          <a:r>
            <a:rPr lang="en-ID" sz="1800" dirty="0" smtClean="0"/>
            <a:t>#</a:t>
          </a:r>
          <a:r>
            <a:rPr lang="en-ID" sz="1800" dirty="0" err="1" smtClean="0"/>
            <a:t>umj</a:t>
          </a:r>
          <a:endParaRPr lang="en-ID" sz="1800" dirty="0" smtClean="0"/>
        </a:p>
        <a:p>
          <a:r>
            <a:rPr lang="en-ID" sz="1800" dirty="0" smtClean="0"/>
            <a:t>#</a:t>
          </a:r>
          <a:r>
            <a:rPr lang="en-ID" sz="1800" dirty="0" err="1" smtClean="0"/>
            <a:t>lppmumj</a:t>
          </a:r>
          <a:endParaRPr lang="en-US" sz="1800" dirty="0"/>
        </a:p>
      </dgm:t>
    </dgm:pt>
    <dgm:pt modelId="{B9903616-7B15-47F0-BEDA-A4E5C78D6E09}" type="parTrans" cxnId="{95F3FCC9-D3D6-4B1E-AF65-352B732AD9E0}">
      <dgm:prSet/>
      <dgm:spPr/>
      <dgm:t>
        <a:bodyPr/>
        <a:lstStyle/>
        <a:p>
          <a:endParaRPr lang="en-US" sz="1600"/>
        </a:p>
      </dgm:t>
    </dgm:pt>
    <dgm:pt modelId="{A4760D22-74E6-4AAE-B6F3-BD258FF758CD}" type="sibTrans" cxnId="{95F3FCC9-D3D6-4B1E-AF65-352B732AD9E0}">
      <dgm:prSet/>
      <dgm:spPr/>
      <dgm:t>
        <a:bodyPr/>
        <a:lstStyle/>
        <a:p>
          <a:endParaRPr lang="en-US" sz="1600"/>
        </a:p>
      </dgm:t>
    </dgm:pt>
    <dgm:pt modelId="{C65394BF-F205-4006-9DBC-9ACC01387633}">
      <dgm:prSet phldrT="[Text]" custT="1"/>
      <dgm:spPr>
        <a:solidFill>
          <a:srgbClr val="00B0F0">
            <a:alpha val="50000"/>
          </a:srgbClr>
        </a:solidFill>
      </dgm:spPr>
      <dgm:t>
        <a:bodyPr/>
        <a:lstStyle/>
        <a:p>
          <a:r>
            <a:rPr lang="en-ID" sz="1800" dirty="0" smtClean="0"/>
            <a:t>#</a:t>
          </a:r>
          <a:r>
            <a:rPr lang="en-ID" sz="1800" dirty="0" err="1" smtClean="0"/>
            <a:t>fakultas</a:t>
          </a:r>
          <a:r>
            <a:rPr lang="en-ID" sz="1800" dirty="0" smtClean="0"/>
            <a:t> </a:t>
          </a:r>
        </a:p>
        <a:p>
          <a:r>
            <a:rPr lang="en-ID" sz="1800" dirty="0" smtClean="0"/>
            <a:t>#</a:t>
          </a:r>
          <a:r>
            <a:rPr lang="en-ID" sz="1800" dirty="0" err="1" smtClean="0"/>
            <a:t>prodi</a:t>
          </a:r>
          <a:endParaRPr lang="en-US" sz="1800" dirty="0"/>
        </a:p>
      </dgm:t>
    </dgm:pt>
    <dgm:pt modelId="{46B2C397-E7DD-4C1E-B6B3-539FA09D8208}" type="parTrans" cxnId="{07CD6859-0BC6-4ECB-AF19-0DEC7E070286}">
      <dgm:prSet/>
      <dgm:spPr/>
      <dgm:t>
        <a:bodyPr/>
        <a:lstStyle/>
        <a:p>
          <a:endParaRPr lang="en-US" sz="1600"/>
        </a:p>
      </dgm:t>
    </dgm:pt>
    <dgm:pt modelId="{4C70A762-4A17-4C50-A302-87CCB3A6E340}" type="sibTrans" cxnId="{07CD6859-0BC6-4ECB-AF19-0DEC7E070286}">
      <dgm:prSet/>
      <dgm:spPr/>
      <dgm:t>
        <a:bodyPr/>
        <a:lstStyle/>
        <a:p>
          <a:endParaRPr lang="en-US" sz="1600"/>
        </a:p>
      </dgm:t>
    </dgm:pt>
    <dgm:pt modelId="{2962405F-3437-4CDD-8932-661ECBC61689}">
      <dgm:prSet phldrT="[Text]" custT="1"/>
      <dgm:spPr>
        <a:solidFill>
          <a:srgbClr val="00B050">
            <a:alpha val="50000"/>
          </a:srgbClr>
        </a:solidFill>
      </dgm:spPr>
      <dgm:t>
        <a:bodyPr/>
        <a:lstStyle/>
        <a:p>
          <a:r>
            <a:rPr lang="en-ID" sz="1600" dirty="0" smtClean="0"/>
            <a:t>#kknonlineumj2020</a:t>
          </a:r>
        </a:p>
        <a:p>
          <a:r>
            <a:rPr lang="en-ID" sz="1600" dirty="0" smtClean="0"/>
            <a:t>#</a:t>
          </a:r>
          <a:r>
            <a:rPr lang="en-ID" sz="1600" dirty="0" err="1" smtClean="0"/>
            <a:t>kknumj</a:t>
          </a:r>
          <a:endParaRPr lang="en-US" sz="1600" dirty="0"/>
        </a:p>
      </dgm:t>
    </dgm:pt>
    <dgm:pt modelId="{53AA7CD1-AD37-4A10-872F-6804DFBCD606}" type="parTrans" cxnId="{B51A59EB-973F-4B66-887C-27325F6E5B6E}">
      <dgm:prSet/>
      <dgm:spPr/>
      <dgm:t>
        <a:bodyPr/>
        <a:lstStyle/>
        <a:p>
          <a:endParaRPr lang="en-US" sz="1600"/>
        </a:p>
      </dgm:t>
    </dgm:pt>
    <dgm:pt modelId="{CE080855-4D3E-4A2E-BA70-A152EABC0160}" type="sibTrans" cxnId="{B51A59EB-973F-4B66-887C-27325F6E5B6E}">
      <dgm:prSet/>
      <dgm:spPr/>
      <dgm:t>
        <a:bodyPr/>
        <a:lstStyle/>
        <a:p>
          <a:endParaRPr lang="en-US" sz="1600"/>
        </a:p>
      </dgm:t>
    </dgm:pt>
    <dgm:pt modelId="{F2DB6395-6A60-4FA2-9847-6917A3D24DB0}" type="pres">
      <dgm:prSet presAssocID="{834615C9-EF0C-47D3-96CE-4A44E66C84D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471A97-BF7D-4044-9A1C-289EE2FAE311}" type="pres">
      <dgm:prSet presAssocID="{834615C9-EF0C-47D3-96CE-4A44E66C84D3}" presName="radial" presStyleCnt="0">
        <dgm:presLayoutVars>
          <dgm:animLvl val="ctr"/>
        </dgm:presLayoutVars>
      </dgm:prSet>
      <dgm:spPr/>
    </dgm:pt>
    <dgm:pt modelId="{BEF9AF68-7129-495E-B77B-A896A05D472A}" type="pres">
      <dgm:prSet presAssocID="{B22EF197-2611-444A-90E6-7E445176AB34}" presName="centerShape" presStyleLbl="vennNode1" presStyleIdx="0" presStyleCnt="5" custScaleX="97530" custScaleY="94462" custLinFactNeighborX="5391"/>
      <dgm:spPr/>
      <dgm:t>
        <a:bodyPr/>
        <a:lstStyle/>
        <a:p>
          <a:endParaRPr lang="en-US"/>
        </a:p>
      </dgm:t>
    </dgm:pt>
    <dgm:pt modelId="{D688A136-C1E4-4051-A5DD-FF4C7BB5C142}" type="pres">
      <dgm:prSet presAssocID="{F7DA9ED1-2DF1-443F-8F6A-1D9DE5B8DB11}" presName="node" presStyleLbl="vennNode1" presStyleIdx="1" presStyleCnt="5" custScaleX="218703" custScaleY="1212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A9ED3E-572A-40AF-A84F-35B29D21D75B}" type="pres">
      <dgm:prSet presAssocID="{E2F94B85-1C24-4036-8BE3-48D0260B1B6F}" presName="node" presStyleLbl="vennNode1" presStyleIdx="2" presStyleCnt="5" custScaleX="1355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E1FE1-4940-4E1A-AFA8-B276541A90B8}" type="pres">
      <dgm:prSet presAssocID="{C65394BF-F205-4006-9DBC-9ACC01387633}" presName="node" presStyleLbl="vennNode1" presStyleIdx="3" presStyleCnt="5" custScaleX="1403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56339A-AF51-4589-8950-466E7DFB2BD2}" type="pres">
      <dgm:prSet presAssocID="{2962405F-3437-4CDD-8932-661ECBC61689}" presName="node" presStyleLbl="vennNode1" presStyleIdx="4" presStyleCnt="5" custScaleX="197583" custScaleY="1253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D8EAA74-429A-46CC-9198-91DB2C4D6DA9}" type="presOf" srcId="{E2F94B85-1C24-4036-8BE3-48D0260B1B6F}" destId="{B7A9ED3E-572A-40AF-A84F-35B29D21D75B}" srcOrd="0" destOrd="0" presId="urn:microsoft.com/office/officeart/2005/8/layout/radial3"/>
    <dgm:cxn modelId="{DE594C3F-832A-4466-BE10-0EDD7D53504E}" type="presOf" srcId="{834615C9-EF0C-47D3-96CE-4A44E66C84D3}" destId="{F2DB6395-6A60-4FA2-9847-6917A3D24DB0}" srcOrd="0" destOrd="0" presId="urn:microsoft.com/office/officeart/2005/8/layout/radial3"/>
    <dgm:cxn modelId="{BA23B40F-C603-4978-85F6-BB975C07F352}" srcId="{834615C9-EF0C-47D3-96CE-4A44E66C84D3}" destId="{B22EF197-2611-444A-90E6-7E445176AB34}" srcOrd="0" destOrd="0" parTransId="{CABBB371-B346-4EC9-8374-4EC01DF3FBDB}" sibTransId="{2FEC0E66-74EF-435D-A1B6-77DF62D182E9}"/>
    <dgm:cxn modelId="{DA93C37B-F794-4C07-A550-03B18F2A099F}" type="presOf" srcId="{2962405F-3437-4CDD-8932-661ECBC61689}" destId="{C356339A-AF51-4589-8950-466E7DFB2BD2}" srcOrd="0" destOrd="0" presId="urn:microsoft.com/office/officeart/2005/8/layout/radial3"/>
    <dgm:cxn modelId="{B51A59EB-973F-4B66-887C-27325F6E5B6E}" srcId="{B22EF197-2611-444A-90E6-7E445176AB34}" destId="{2962405F-3437-4CDD-8932-661ECBC61689}" srcOrd="3" destOrd="0" parTransId="{53AA7CD1-AD37-4A10-872F-6804DFBCD606}" sibTransId="{CE080855-4D3E-4A2E-BA70-A152EABC0160}"/>
    <dgm:cxn modelId="{95F3FCC9-D3D6-4B1E-AF65-352B732AD9E0}" srcId="{B22EF197-2611-444A-90E6-7E445176AB34}" destId="{E2F94B85-1C24-4036-8BE3-48D0260B1B6F}" srcOrd="1" destOrd="0" parTransId="{B9903616-7B15-47F0-BEDA-A4E5C78D6E09}" sibTransId="{A4760D22-74E6-4AAE-B6F3-BD258FF758CD}"/>
    <dgm:cxn modelId="{C0FAE247-0235-434B-89A4-CC5539E5A071}" type="presOf" srcId="{B22EF197-2611-444A-90E6-7E445176AB34}" destId="{BEF9AF68-7129-495E-B77B-A896A05D472A}" srcOrd="0" destOrd="0" presId="urn:microsoft.com/office/officeart/2005/8/layout/radial3"/>
    <dgm:cxn modelId="{726EBE8D-3682-431F-A380-32601A868131}" srcId="{B22EF197-2611-444A-90E6-7E445176AB34}" destId="{F7DA9ED1-2DF1-443F-8F6A-1D9DE5B8DB11}" srcOrd="0" destOrd="0" parTransId="{9B737AF1-918F-4B88-8498-DEC33E810295}" sibTransId="{FA42FFD7-BA4F-4E96-8D27-407D12681AB9}"/>
    <dgm:cxn modelId="{52ECCEBF-38ED-440A-8C11-185FFA2555FD}" type="presOf" srcId="{F7DA9ED1-2DF1-443F-8F6A-1D9DE5B8DB11}" destId="{D688A136-C1E4-4051-A5DD-FF4C7BB5C142}" srcOrd="0" destOrd="0" presId="urn:microsoft.com/office/officeart/2005/8/layout/radial3"/>
    <dgm:cxn modelId="{07CD6859-0BC6-4ECB-AF19-0DEC7E070286}" srcId="{B22EF197-2611-444A-90E6-7E445176AB34}" destId="{C65394BF-F205-4006-9DBC-9ACC01387633}" srcOrd="2" destOrd="0" parTransId="{46B2C397-E7DD-4C1E-B6B3-539FA09D8208}" sibTransId="{4C70A762-4A17-4C50-A302-87CCB3A6E340}"/>
    <dgm:cxn modelId="{2E6F22CF-AEA3-4C9F-A4E4-9AD6B31FA973}" type="presOf" srcId="{C65394BF-F205-4006-9DBC-9ACC01387633}" destId="{14DE1FE1-4940-4E1A-AFA8-B276541A90B8}" srcOrd="0" destOrd="0" presId="urn:microsoft.com/office/officeart/2005/8/layout/radial3"/>
    <dgm:cxn modelId="{A60F6F8A-95E4-4FFE-AD9C-4313B028DE0F}" type="presParOf" srcId="{F2DB6395-6A60-4FA2-9847-6917A3D24DB0}" destId="{F1471A97-BF7D-4044-9A1C-289EE2FAE311}" srcOrd="0" destOrd="0" presId="urn:microsoft.com/office/officeart/2005/8/layout/radial3"/>
    <dgm:cxn modelId="{11D114C2-A0BD-4DA1-97CF-84A5D81FD40C}" type="presParOf" srcId="{F1471A97-BF7D-4044-9A1C-289EE2FAE311}" destId="{BEF9AF68-7129-495E-B77B-A896A05D472A}" srcOrd="0" destOrd="0" presId="urn:microsoft.com/office/officeart/2005/8/layout/radial3"/>
    <dgm:cxn modelId="{8F9C0C9A-E4A4-49EC-BBC7-39A6D7D25F57}" type="presParOf" srcId="{F1471A97-BF7D-4044-9A1C-289EE2FAE311}" destId="{D688A136-C1E4-4051-A5DD-FF4C7BB5C142}" srcOrd="1" destOrd="0" presId="urn:microsoft.com/office/officeart/2005/8/layout/radial3"/>
    <dgm:cxn modelId="{7318B5E8-11F9-4803-AD23-FC189F40F4F7}" type="presParOf" srcId="{F1471A97-BF7D-4044-9A1C-289EE2FAE311}" destId="{B7A9ED3E-572A-40AF-A84F-35B29D21D75B}" srcOrd="2" destOrd="0" presId="urn:microsoft.com/office/officeart/2005/8/layout/radial3"/>
    <dgm:cxn modelId="{FA309CAA-FE61-4519-A7C1-948E10A0D785}" type="presParOf" srcId="{F1471A97-BF7D-4044-9A1C-289EE2FAE311}" destId="{14DE1FE1-4940-4E1A-AFA8-B276541A90B8}" srcOrd="3" destOrd="0" presId="urn:microsoft.com/office/officeart/2005/8/layout/radial3"/>
    <dgm:cxn modelId="{F87C710F-6EEE-44A0-AF83-09C82C9930D2}" type="presParOf" srcId="{F1471A97-BF7D-4044-9A1C-289EE2FAE311}" destId="{C356339A-AF51-4589-8950-466E7DFB2BD2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5C6490-732F-4CCA-BF4F-006E9A80E1D4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FE1FF91-C236-4EDE-81A8-0B498EEF4266}">
      <dgm:prSet phldrT="[Text]"/>
      <dgm:spPr/>
      <dgm:t>
        <a:bodyPr/>
        <a:lstStyle/>
        <a:p>
          <a:r>
            <a:rPr lang="en-ID" b="1" dirty="0" smtClean="0">
              <a:latin typeface="Arimo" pitchFamily="34" charset="0"/>
              <a:ea typeface="Arimo" pitchFamily="34" charset="0"/>
              <a:cs typeface="Arimo" pitchFamily="34" charset="0"/>
            </a:rPr>
            <a:t>U</a:t>
          </a:r>
          <a:endParaRPr lang="en-US" b="1" dirty="0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4B329937-6F42-4003-9A9C-15660EFC98EF}" type="parTrans" cxnId="{7BEB69C4-C2B0-4D77-A3B2-5919A58137CE}">
      <dgm:prSet/>
      <dgm:spPr/>
      <dgm:t>
        <a:bodyPr/>
        <a:lstStyle/>
        <a:p>
          <a:endParaRPr lang="en-US" b="1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496BCE52-0C38-40CA-B604-A4D946ACC4F2}" type="sibTrans" cxnId="{7BEB69C4-C2B0-4D77-A3B2-5919A58137CE}">
      <dgm:prSet/>
      <dgm:spPr/>
      <dgm:t>
        <a:bodyPr/>
        <a:lstStyle/>
        <a:p>
          <a:endParaRPr lang="en-US" b="1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DD1E51B8-DBFA-472A-9D4C-69FE5A0C8AF8}">
      <dgm:prSet phldrT="[Text]"/>
      <dgm:spPr/>
      <dgm:t>
        <a:bodyPr/>
        <a:lstStyle/>
        <a:p>
          <a:r>
            <a:rPr lang="en-ID" b="1" dirty="0" smtClean="0">
              <a:latin typeface="Arimo" pitchFamily="34" charset="0"/>
              <a:ea typeface="Arimo" pitchFamily="34" charset="0"/>
              <a:cs typeface="Arimo" pitchFamily="34" charset="0"/>
            </a:rPr>
            <a:t>M</a:t>
          </a:r>
          <a:endParaRPr lang="en-US" b="1" dirty="0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1638EE1E-00ED-4448-9DFA-41FFF72EC595}" type="parTrans" cxnId="{D49594E3-700D-4D0C-A9CC-1ACCD83E229A}">
      <dgm:prSet/>
      <dgm:spPr/>
      <dgm:t>
        <a:bodyPr/>
        <a:lstStyle/>
        <a:p>
          <a:endParaRPr lang="en-US" b="1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D411347D-D7E9-4DDF-B777-A89027B1EF45}" type="sibTrans" cxnId="{D49594E3-700D-4D0C-A9CC-1ACCD83E229A}">
      <dgm:prSet/>
      <dgm:spPr/>
      <dgm:t>
        <a:bodyPr/>
        <a:lstStyle/>
        <a:p>
          <a:endParaRPr lang="en-US" b="1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0E380C2D-12D9-4E2C-AA11-FCFC76D3FBF1}">
      <dgm:prSet phldrT="[Text]"/>
      <dgm:spPr/>
      <dgm:t>
        <a:bodyPr/>
        <a:lstStyle/>
        <a:p>
          <a:r>
            <a:rPr lang="en-ID" b="1" dirty="0" smtClean="0">
              <a:latin typeface="Arimo" pitchFamily="34" charset="0"/>
              <a:ea typeface="Arimo" pitchFamily="34" charset="0"/>
              <a:cs typeface="Arimo" pitchFamily="34" charset="0"/>
            </a:rPr>
            <a:t>J</a:t>
          </a:r>
          <a:endParaRPr lang="en-US" b="1" dirty="0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EFB7F32A-A75A-4F4F-9ED4-03324911DFC9}" type="parTrans" cxnId="{4BA011C5-6C4F-4491-AF45-3E42CEE6BA6C}">
      <dgm:prSet/>
      <dgm:spPr/>
      <dgm:t>
        <a:bodyPr/>
        <a:lstStyle/>
        <a:p>
          <a:endParaRPr lang="en-US" b="1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3740A5BE-3840-4DB5-9808-13E45E07D26F}" type="sibTrans" cxnId="{4BA011C5-6C4F-4491-AF45-3E42CEE6BA6C}">
      <dgm:prSet/>
      <dgm:spPr/>
      <dgm:t>
        <a:bodyPr/>
        <a:lstStyle/>
        <a:p>
          <a:endParaRPr lang="en-US" b="1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07C426DE-A1C7-427D-94D3-9B957373D5A6}">
      <dgm:prSet phldrT="[Text]"/>
      <dgm:spPr/>
      <dgm:t>
        <a:bodyPr/>
        <a:lstStyle/>
        <a:p>
          <a:r>
            <a:rPr lang="en-ID" b="1" dirty="0" smtClean="0">
              <a:latin typeface="Arimo" pitchFamily="34" charset="0"/>
              <a:ea typeface="Arimo" pitchFamily="34" charset="0"/>
              <a:cs typeface="Arimo" pitchFamily="34" charset="0"/>
            </a:rPr>
            <a:t>B</a:t>
          </a:r>
          <a:endParaRPr lang="en-US" b="1" dirty="0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5F93F106-D451-4130-AE9E-340D27DB86EC}" type="parTrans" cxnId="{52B4259D-CDD3-4BC5-B891-97E2BC9AA0EE}">
      <dgm:prSet/>
      <dgm:spPr/>
      <dgm:t>
        <a:bodyPr/>
        <a:lstStyle/>
        <a:p>
          <a:endParaRPr lang="en-US" b="1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07C79916-8017-4547-9E3B-8B015B1A39B5}" type="sibTrans" cxnId="{52B4259D-CDD3-4BC5-B891-97E2BC9AA0EE}">
      <dgm:prSet/>
      <dgm:spPr/>
      <dgm:t>
        <a:bodyPr/>
        <a:lstStyle/>
        <a:p>
          <a:endParaRPr lang="en-US" b="1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2EBE034F-381A-4A02-BCAA-5124B1A8EDAC}">
      <dgm:prSet phldrT="[Text]"/>
      <dgm:spPr/>
      <dgm:t>
        <a:bodyPr/>
        <a:lstStyle/>
        <a:p>
          <a:r>
            <a:rPr lang="en-ID" b="1" dirty="0" smtClean="0">
              <a:latin typeface="Arimo" pitchFamily="34" charset="0"/>
              <a:ea typeface="Arimo" pitchFamily="34" charset="0"/>
              <a:cs typeface="Arimo" pitchFamily="34" charset="0"/>
            </a:rPr>
            <a:t>I</a:t>
          </a:r>
          <a:endParaRPr lang="en-US" b="1" dirty="0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D3A105FB-4D2F-49CA-A8EB-95E04E322CDB}" type="parTrans" cxnId="{5EEDE4F7-5FE3-410E-A2EE-559E855C4164}">
      <dgm:prSet/>
      <dgm:spPr/>
      <dgm:t>
        <a:bodyPr/>
        <a:lstStyle/>
        <a:p>
          <a:endParaRPr lang="en-US" b="1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F1989EF5-89D1-4DEF-ACF1-46EFBB066F6D}" type="sibTrans" cxnId="{5EEDE4F7-5FE3-410E-A2EE-559E855C4164}">
      <dgm:prSet/>
      <dgm:spPr/>
      <dgm:t>
        <a:bodyPr/>
        <a:lstStyle/>
        <a:p>
          <a:endParaRPr lang="en-US" b="1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F5DECB0C-8329-46BF-BD23-0014588BDB42}">
      <dgm:prSet phldrT="[Text]"/>
      <dgm:spPr/>
      <dgm:t>
        <a:bodyPr/>
        <a:lstStyle/>
        <a:p>
          <a:r>
            <a:rPr lang="en-ID" b="1" dirty="0" smtClean="0">
              <a:latin typeface="Arimo" pitchFamily="34" charset="0"/>
              <a:ea typeface="Arimo" pitchFamily="34" charset="0"/>
              <a:cs typeface="Arimo" pitchFamily="34" charset="0"/>
            </a:rPr>
            <a:t>S</a:t>
          </a:r>
          <a:endParaRPr lang="en-US" b="1" dirty="0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6465101D-5D83-40BB-809E-799036CA6D29}" type="parTrans" cxnId="{38B97D8E-B26D-452F-9AEC-4B68CFF1877B}">
      <dgm:prSet/>
      <dgm:spPr/>
      <dgm:t>
        <a:bodyPr/>
        <a:lstStyle/>
        <a:p>
          <a:endParaRPr lang="en-US" b="1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29D06BF1-9440-4A83-AD91-BA7E17CE6FC2}" type="sibTrans" cxnId="{38B97D8E-B26D-452F-9AEC-4B68CFF1877B}">
      <dgm:prSet/>
      <dgm:spPr/>
      <dgm:t>
        <a:bodyPr/>
        <a:lstStyle/>
        <a:p>
          <a:endParaRPr lang="en-US" b="1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A52F6489-8297-49FE-9322-DF1B148EEB46}">
      <dgm:prSet phldrT="[Text]"/>
      <dgm:spPr/>
      <dgm:t>
        <a:bodyPr/>
        <a:lstStyle/>
        <a:p>
          <a:r>
            <a:rPr lang="en-ID" b="1" dirty="0" smtClean="0">
              <a:latin typeface="Arimo" pitchFamily="34" charset="0"/>
              <a:ea typeface="Arimo" pitchFamily="34" charset="0"/>
              <a:cs typeface="Arimo" pitchFamily="34" charset="0"/>
            </a:rPr>
            <a:t>A</a:t>
          </a:r>
          <a:endParaRPr lang="en-US" b="1" dirty="0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97BD1C89-6067-444F-BCD5-4EB0A51BE756}" type="parTrans" cxnId="{26E1F02C-E66E-4162-BBDA-22A847F6BD7C}">
      <dgm:prSet/>
      <dgm:spPr/>
      <dgm:t>
        <a:bodyPr/>
        <a:lstStyle/>
        <a:p>
          <a:endParaRPr lang="en-US" b="1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D102DCD8-00F6-4E8C-970A-7E5BF238AC55}" type="sibTrans" cxnId="{26E1F02C-E66E-4162-BBDA-22A847F6BD7C}">
      <dgm:prSet/>
      <dgm:spPr/>
      <dgm:t>
        <a:bodyPr/>
        <a:lstStyle/>
        <a:p>
          <a:endParaRPr lang="en-US" b="1">
            <a:latin typeface="Arimo" pitchFamily="34" charset="0"/>
            <a:ea typeface="Arimo" pitchFamily="34" charset="0"/>
            <a:cs typeface="Arimo" pitchFamily="34" charset="0"/>
          </a:endParaRPr>
        </a:p>
      </dgm:t>
    </dgm:pt>
    <dgm:pt modelId="{E880CE07-F34F-4547-AD66-B85AFE81EA60}" type="pres">
      <dgm:prSet presAssocID="{725C6490-732F-4CCA-BF4F-006E9A80E1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C18A87-925A-43F3-9BE0-57F36B108F24}" type="pres">
      <dgm:prSet presAssocID="{EFE1FF91-C236-4EDE-81A8-0B498EEF4266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7306BA-EBC1-437A-A0BB-C253517B0E84}" type="pres">
      <dgm:prSet presAssocID="{496BCE52-0C38-40CA-B604-A4D946ACC4F2}" presName="parTxOnlySpace" presStyleCnt="0"/>
      <dgm:spPr/>
    </dgm:pt>
    <dgm:pt modelId="{0EBDB91A-8861-421B-8CE7-E61F7F6DF05A}" type="pres">
      <dgm:prSet presAssocID="{DD1E51B8-DBFA-472A-9D4C-69FE5A0C8AF8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0DAD51-9414-453C-B2D4-B2BF6E066296}" type="pres">
      <dgm:prSet presAssocID="{D411347D-D7E9-4DDF-B777-A89027B1EF45}" presName="parTxOnlySpace" presStyleCnt="0"/>
      <dgm:spPr/>
    </dgm:pt>
    <dgm:pt modelId="{C525F0FC-6877-49A1-A198-11829B551AE6}" type="pres">
      <dgm:prSet presAssocID="{0E380C2D-12D9-4E2C-AA11-FCFC76D3FBF1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FC7CE-CA83-4C8D-A21B-CE54C333D21B}" type="pres">
      <dgm:prSet presAssocID="{3740A5BE-3840-4DB5-9808-13E45E07D26F}" presName="parTxOnlySpace" presStyleCnt="0"/>
      <dgm:spPr/>
    </dgm:pt>
    <dgm:pt modelId="{BF7E6C32-AAB2-4C72-AE3C-7262BC7E8305}" type="pres">
      <dgm:prSet presAssocID="{07C426DE-A1C7-427D-94D3-9B957373D5A6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426B2A-4EE2-4C68-A50C-5A1A22907EBE}" type="pres">
      <dgm:prSet presAssocID="{07C79916-8017-4547-9E3B-8B015B1A39B5}" presName="parTxOnlySpace" presStyleCnt="0"/>
      <dgm:spPr/>
    </dgm:pt>
    <dgm:pt modelId="{1094755E-1CD1-44AE-ADE2-BB6200C8DD2D}" type="pres">
      <dgm:prSet presAssocID="{2EBE034F-381A-4A02-BCAA-5124B1A8EDAC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17BE4E-7056-4827-B475-3F5120EBF55B}" type="pres">
      <dgm:prSet presAssocID="{F1989EF5-89D1-4DEF-ACF1-46EFBB066F6D}" presName="parTxOnlySpace" presStyleCnt="0"/>
      <dgm:spPr/>
    </dgm:pt>
    <dgm:pt modelId="{7DA0766B-9014-4377-A822-F2D43254D85F}" type="pres">
      <dgm:prSet presAssocID="{F5DECB0C-8329-46BF-BD23-0014588BDB42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321E44-C8FA-4AD6-BC3D-774B208568FD}" type="pres">
      <dgm:prSet presAssocID="{29D06BF1-9440-4A83-AD91-BA7E17CE6FC2}" presName="parTxOnlySpace" presStyleCnt="0"/>
      <dgm:spPr/>
    </dgm:pt>
    <dgm:pt modelId="{6126E6B0-045C-4F57-A066-AA7EEA873256}" type="pres">
      <dgm:prSet presAssocID="{A52F6489-8297-49FE-9322-DF1B148EEB46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B97D8E-B26D-452F-9AEC-4B68CFF1877B}" srcId="{725C6490-732F-4CCA-BF4F-006E9A80E1D4}" destId="{F5DECB0C-8329-46BF-BD23-0014588BDB42}" srcOrd="5" destOrd="0" parTransId="{6465101D-5D83-40BB-809E-799036CA6D29}" sibTransId="{29D06BF1-9440-4A83-AD91-BA7E17CE6FC2}"/>
    <dgm:cxn modelId="{33755C64-90B5-4FB3-8D9F-AB96A64D9C13}" type="presOf" srcId="{F5DECB0C-8329-46BF-BD23-0014588BDB42}" destId="{7DA0766B-9014-4377-A822-F2D43254D85F}" srcOrd="0" destOrd="0" presId="urn:microsoft.com/office/officeart/2005/8/layout/chevron1"/>
    <dgm:cxn modelId="{D83F4910-0578-429B-8614-6CA5B769BF70}" type="presOf" srcId="{EFE1FF91-C236-4EDE-81A8-0B498EEF4266}" destId="{1EC18A87-925A-43F3-9BE0-57F36B108F24}" srcOrd="0" destOrd="0" presId="urn:microsoft.com/office/officeart/2005/8/layout/chevron1"/>
    <dgm:cxn modelId="{E4E8FB30-C5E8-41F5-A494-3D7EB6913E4C}" type="presOf" srcId="{2EBE034F-381A-4A02-BCAA-5124B1A8EDAC}" destId="{1094755E-1CD1-44AE-ADE2-BB6200C8DD2D}" srcOrd="0" destOrd="0" presId="urn:microsoft.com/office/officeart/2005/8/layout/chevron1"/>
    <dgm:cxn modelId="{26E1F02C-E66E-4162-BBDA-22A847F6BD7C}" srcId="{725C6490-732F-4CCA-BF4F-006E9A80E1D4}" destId="{A52F6489-8297-49FE-9322-DF1B148EEB46}" srcOrd="6" destOrd="0" parTransId="{97BD1C89-6067-444F-BCD5-4EB0A51BE756}" sibTransId="{D102DCD8-00F6-4E8C-970A-7E5BF238AC55}"/>
    <dgm:cxn modelId="{5EEDE4F7-5FE3-410E-A2EE-559E855C4164}" srcId="{725C6490-732F-4CCA-BF4F-006E9A80E1D4}" destId="{2EBE034F-381A-4A02-BCAA-5124B1A8EDAC}" srcOrd="4" destOrd="0" parTransId="{D3A105FB-4D2F-49CA-A8EB-95E04E322CDB}" sibTransId="{F1989EF5-89D1-4DEF-ACF1-46EFBB066F6D}"/>
    <dgm:cxn modelId="{4BA011C5-6C4F-4491-AF45-3E42CEE6BA6C}" srcId="{725C6490-732F-4CCA-BF4F-006E9A80E1D4}" destId="{0E380C2D-12D9-4E2C-AA11-FCFC76D3FBF1}" srcOrd="2" destOrd="0" parTransId="{EFB7F32A-A75A-4F4F-9ED4-03324911DFC9}" sibTransId="{3740A5BE-3840-4DB5-9808-13E45E07D26F}"/>
    <dgm:cxn modelId="{62772885-E78E-4395-AED8-716DC630692C}" type="presOf" srcId="{725C6490-732F-4CCA-BF4F-006E9A80E1D4}" destId="{E880CE07-F34F-4547-AD66-B85AFE81EA60}" srcOrd="0" destOrd="0" presId="urn:microsoft.com/office/officeart/2005/8/layout/chevron1"/>
    <dgm:cxn modelId="{7BEB69C4-C2B0-4D77-A3B2-5919A58137CE}" srcId="{725C6490-732F-4CCA-BF4F-006E9A80E1D4}" destId="{EFE1FF91-C236-4EDE-81A8-0B498EEF4266}" srcOrd="0" destOrd="0" parTransId="{4B329937-6F42-4003-9A9C-15660EFC98EF}" sibTransId="{496BCE52-0C38-40CA-B604-A4D946ACC4F2}"/>
    <dgm:cxn modelId="{D7FE4AFC-59CF-4E28-94E8-1DE06C1B9D8B}" type="presOf" srcId="{DD1E51B8-DBFA-472A-9D4C-69FE5A0C8AF8}" destId="{0EBDB91A-8861-421B-8CE7-E61F7F6DF05A}" srcOrd="0" destOrd="0" presId="urn:microsoft.com/office/officeart/2005/8/layout/chevron1"/>
    <dgm:cxn modelId="{F63DE73F-55FC-47F7-8674-AF723678B025}" type="presOf" srcId="{A52F6489-8297-49FE-9322-DF1B148EEB46}" destId="{6126E6B0-045C-4F57-A066-AA7EEA873256}" srcOrd="0" destOrd="0" presId="urn:microsoft.com/office/officeart/2005/8/layout/chevron1"/>
    <dgm:cxn modelId="{A7CCB54A-3D18-4E74-B5D2-AAA6CDFD2ABF}" type="presOf" srcId="{0E380C2D-12D9-4E2C-AA11-FCFC76D3FBF1}" destId="{C525F0FC-6877-49A1-A198-11829B551AE6}" srcOrd="0" destOrd="0" presId="urn:microsoft.com/office/officeart/2005/8/layout/chevron1"/>
    <dgm:cxn modelId="{4F3A2FF4-9194-4A0A-94B5-4AF6022507BD}" type="presOf" srcId="{07C426DE-A1C7-427D-94D3-9B957373D5A6}" destId="{BF7E6C32-AAB2-4C72-AE3C-7262BC7E8305}" srcOrd="0" destOrd="0" presId="urn:microsoft.com/office/officeart/2005/8/layout/chevron1"/>
    <dgm:cxn modelId="{D49594E3-700D-4D0C-A9CC-1ACCD83E229A}" srcId="{725C6490-732F-4CCA-BF4F-006E9A80E1D4}" destId="{DD1E51B8-DBFA-472A-9D4C-69FE5A0C8AF8}" srcOrd="1" destOrd="0" parTransId="{1638EE1E-00ED-4448-9DFA-41FFF72EC595}" sibTransId="{D411347D-D7E9-4DDF-B777-A89027B1EF45}"/>
    <dgm:cxn modelId="{52B4259D-CDD3-4BC5-B891-97E2BC9AA0EE}" srcId="{725C6490-732F-4CCA-BF4F-006E9A80E1D4}" destId="{07C426DE-A1C7-427D-94D3-9B957373D5A6}" srcOrd="3" destOrd="0" parTransId="{5F93F106-D451-4130-AE9E-340D27DB86EC}" sibTransId="{07C79916-8017-4547-9E3B-8B015B1A39B5}"/>
    <dgm:cxn modelId="{30326ECF-17A3-43A3-80D0-F87F26417636}" type="presParOf" srcId="{E880CE07-F34F-4547-AD66-B85AFE81EA60}" destId="{1EC18A87-925A-43F3-9BE0-57F36B108F24}" srcOrd="0" destOrd="0" presId="urn:microsoft.com/office/officeart/2005/8/layout/chevron1"/>
    <dgm:cxn modelId="{0BDEFE4F-10BD-432E-9910-A447CDB52E7F}" type="presParOf" srcId="{E880CE07-F34F-4547-AD66-B85AFE81EA60}" destId="{C47306BA-EBC1-437A-A0BB-C253517B0E84}" srcOrd="1" destOrd="0" presId="urn:microsoft.com/office/officeart/2005/8/layout/chevron1"/>
    <dgm:cxn modelId="{99086BF7-1E53-4A7C-8061-1A51296A9B9E}" type="presParOf" srcId="{E880CE07-F34F-4547-AD66-B85AFE81EA60}" destId="{0EBDB91A-8861-421B-8CE7-E61F7F6DF05A}" srcOrd="2" destOrd="0" presId="urn:microsoft.com/office/officeart/2005/8/layout/chevron1"/>
    <dgm:cxn modelId="{69BB8231-1AF8-4532-AD41-CE7BBDDF3321}" type="presParOf" srcId="{E880CE07-F34F-4547-AD66-B85AFE81EA60}" destId="{350DAD51-9414-453C-B2D4-B2BF6E066296}" srcOrd="3" destOrd="0" presId="urn:microsoft.com/office/officeart/2005/8/layout/chevron1"/>
    <dgm:cxn modelId="{F609F3A1-1FBF-4724-A03D-DE24E47836A1}" type="presParOf" srcId="{E880CE07-F34F-4547-AD66-B85AFE81EA60}" destId="{C525F0FC-6877-49A1-A198-11829B551AE6}" srcOrd="4" destOrd="0" presId="urn:microsoft.com/office/officeart/2005/8/layout/chevron1"/>
    <dgm:cxn modelId="{452783E1-AD54-42F5-A595-3A32C32D56F5}" type="presParOf" srcId="{E880CE07-F34F-4547-AD66-B85AFE81EA60}" destId="{01AFC7CE-CA83-4C8D-A21B-CE54C333D21B}" srcOrd="5" destOrd="0" presId="urn:microsoft.com/office/officeart/2005/8/layout/chevron1"/>
    <dgm:cxn modelId="{F2444C5F-A6D2-4437-915D-F975C9643374}" type="presParOf" srcId="{E880CE07-F34F-4547-AD66-B85AFE81EA60}" destId="{BF7E6C32-AAB2-4C72-AE3C-7262BC7E8305}" srcOrd="6" destOrd="0" presId="urn:microsoft.com/office/officeart/2005/8/layout/chevron1"/>
    <dgm:cxn modelId="{3D4EDDAA-E42F-4681-82AB-84044FB6B641}" type="presParOf" srcId="{E880CE07-F34F-4547-AD66-B85AFE81EA60}" destId="{EE426B2A-4EE2-4C68-A50C-5A1A22907EBE}" srcOrd="7" destOrd="0" presId="urn:microsoft.com/office/officeart/2005/8/layout/chevron1"/>
    <dgm:cxn modelId="{B5184C05-2B89-4698-8E23-31219208AB58}" type="presParOf" srcId="{E880CE07-F34F-4547-AD66-B85AFE81EA60}" destId="{1094755E-1CD1-44AE-ADE2-BB6200C8DD2D}" srcOrd="8" destOrd="0" presId="urn:microsoft.com/office/officeart/2005/8/layout/chevron1"/>
    <dgm:cxn modelId="{C1619AB0-796B-4261-9231-FFBD1E11C0DD}" type="presParOf" srcId="{E880CE07-F34F-4547-AD66-B85AFE81EA60}" destId="{7B17BE4E-7056-4827-B475-3F5120EBF55B}" srcOrd="9" destOrd="0" presId="urn:microsoft.com/office/officeart/2005/8/layout/chevron1"/>
    <dgm:cxn modelId="{6901B739-84F8-4025-8EBF-D26F5A71CCCA}" type="presParOf" srcId="{E880CE07-F34F-4547-AD66-B85AFE81EA60}" destId="{7DA0766B-9014-4377-A822-F2D43254D85F}" srcOrd="10" destOrd="0" presId="urn:microsoft.com/office/officeart/2005/8/layout/chevron1"/>
    <dgm:cxn modelId="{7C8AB135-011F-478C-99EB-67DCFCE9DBC1}" type="presParOf" srcId="{E880CE07-F34F-4547-AD66-B85AFE81EA60}" destId="{1E321E44-C8FA-4AD6-BC3D-774B208568FD}" srcOrd="11" destOrd="0" presId="urn:microsoft.com/office/officeart/2005/8/layout/chevron1"/>
    <dgm:cxn modelId="{A8250EDC-B58A-426F-9F89-0D9E339F4BAA}" type="presParOf" srcId="{E880CE07-F34F-4547-AD66-B85AFE81EA60}" destId="{6126E6B0-045C-4F57-A066-AA7EEA873256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1C93BB-22C8-4DD0-9687-13B14ECE2BD6}">
      <dsp:nvSpPr>
        <dsp:cNvPr id="0" name=""/>
        <dsp:cNvSpPr/>
      </dsp:nvSpPr>
      <dsp:spPr>
        <a:xfrm>
          <a:off x="2098" y="567225"/>
          <a:ext cx="2105908" cy="210590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5895" tIns="17780" rIns="115895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Membuat video kegiatan KKN Online UMJ</a:t>
          </a:r>
        </a:p>
      </dsp:txBody>
      <dsp:txXfrm>
        <a:off x="2098" y="567225"/>
        <a:ext cx="2105908" cy="2105908"/>
      </dsp:txXfrm>
    </dsp:sp>
    <dsp:sp modelId="{4F511E58-373D-4835-8C79-FF9C6BE8E4B6}">
      <dsp:nvSpPr>
        <dsp:cNvPr id="0" name=""/>
        <dsp:cNvSpPr/>
      </dsp:nvSpPr>
      <dsp:spPr>
        <a:xfrm>
          <a:off x="1686825" y="567225"/>
          <a:ext cx="2105908" cy="2105908"/>
        </a:xfrm>
        <a:prstGeom prst="ellipse">
          <a:avLst/>
        </a:prstGeom>
        <a:solidFill>
          <a:schemeClr val="accent5">
            <a:alpha val="50000"/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5895" tIns="17780" rIns="115895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Membuat Channel Yotube masing-masing kelompok KKN Online UMJ</a:t>
          </a:r>
        </a:p>
      </dsp:txBody>
      <dsp:txXfrm>
        <a:off x="1686825" y="567225"/>
        <a:ext cx="2105908" cy="2105908"/>
      </dsp:txXfrm>
    </dsp:sp>
    <dsp:sp modelId="{AD1B54D1-98A6-4DAA-9C35-F7D689F925E3}">
      <dsp:nvSpPr>
        <dsp:cNvPr id="0" name=""/>
        <dsp:cNvSpPr/>
      </dsp:nvSpPr>
      <dsp:spPr>
        <a:xfrm>
          <a:off x="3371552" y="567225"/>
          <a:ext cx="2105908" cy="2105908"/>
        </a:xfrm>
        <a:prstGeom prst="ellipse">
          <a:avLst/>
        </a:prstGeom>
        <a:solidFill>
          <a:schemeClr val="accent5">
            <a:alpha val="50000"/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5895" tIns="17780" rIns="115895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>
              <a:latin typeface="Arial" pitchFamily="34" charset="0"/>
              <a:cs typeface="Arial" pitchFamily="34" charset="0"/>
            </a:rPr>
            <a:t>Menggunggah video ke chanel youtube masing-masing kelompok</a:t>
          </a:r>
        </a:p>
      </dsp:txBody>
      <dsp:txXfrm>
        <a:off x="3371552" y="567225"/>
        <a:ext cx="2105908" cy="2105908"/>
      </dsp:txXfrm>
    </dsp:sp>
    <dsp:sp modelId="{D1627AC6-4FF4-419B-8354-D9735B3604D2}">
      <dsp:nvSpPr>
        <dsp:cNvPr id="0" name=""/>
        <dsp:cNvSpPr/>
      </dsp:nvSpPr>
      <dsp:spPr>
        <a:xfrm>
          <a:off x="5056279" y="567225"/>
          <a:ext cx="2105908" cy="2105908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5895" tIns="17780" rIns="115895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itchFamily="34" charset="0"/>
              <a:cs typeface="Arial" pitchFamily="34" charset="0"/>
            </a:rPr>
            <a:t>Deskripsi</a:t>
          </a:r>
          <a:r>
            <a:rPr lang="en-US" sz="1400" kern="1200" dirty="0">
              <a:latin typeface="Arial" pitchFamily="34" charset="0"/>
              <a:cs typeface="Arial" pitchFamily="34" charset="0"/>
            </a:rPr>
            <a:t> video </a:t>
          </a:r>
          <a:r>
            <a:rPr lang="en-US" sz="1400" kern="1200" dirty="0" err="1">
              <a:latin typeface="Arial" pitchFamily="34" charset="0"/>
              <a:cs typeface="Arial" pitchFamily="34" charset="0"/>
            </a:rPr>
            <a:t>berisi</a:t>
          </a:r>
          <a:r>
            <a:rPr lang="en-US" sz="1400" kern="1200" dirty="0">
              <a:latin typeface="Arial" pitchFamily="34" charset="0"/>
              <a:cs typeface="Arial" pitchFamily="34" charset="0"/>
            </a:rPr>
            <a:t> 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>
              <a:latin typeface="Arial" pitchFamily="34" charset="0"/>
              <a:cs typeface="Arial" pitchFamily="34" charset="0"/>
            </a:rPr>
            <a:t>situs</a:t>
          </a:r>
          <a:r>
            <a:rPr lang="en-US" sz="1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400" kern="1200" dirty="0" err="1">
              <a:latin typeface="Arial" pitchFamily="34" charset="0"/>
              <a:cs typeface="Arial" pitchFamily="34" charset="0"/>
            </a:rPr>
            <a:t>resmi</a:t>
          </a:r>
          <a:r>
            <a:rPr lang="en-US" sz="1400" kern="1200" dirty="0">
              <a:latin typeface="Arial" pitchFamily="34" charset="0"/>
              <a:cs typeface="Arial" pitchFamily="34" charset="0"/>
            </a:rPr>
            <a:t> UMJ </a:t>
          </a:r>
          <a:r>
            <a:rPr lang="en-US" sz="1400" kern="1200" dirty="0" err="1">
              <a:latin typeface="Arial" pitchFamily="34" charset="0"/>
              <a:cs typeface="Arial" pitchFamily="34" charset="0"/>
            </a:rPr>
            <a:t>dan</a:t>
          </a:r>
          <a:r>
            <a:rPr lang="en-US" sz="1400" kern="1200" dirty="0">
              <a:latin typeface="Arial" pitchFamily="34" charset="0"/>
              <a:cs typeface="Arial" pitchFamily="34" charset="0"/>
            </a:rPr>
            <a:t> LPPM UMJ </a:t>
          </a:r>
          <a:r>
            <a:rPr lang="en-US" sz="1400" kern="1200" dirty="0" err="1">
              <a:latin typeface="Arial" pitchFamily="34" charset="0"/>
              <a:cs typeface="Arial" pitchFamily="34" charset="0"/>
            </a:rPr>
            <a:t>serta</a:t>
          </a:r>
          <a:r>
            <a:rPr lang="en-US" sz="1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400" kern="1200" dirty="0" err="1">
              <a:latin typeface="Arial" pitchFamily="34" charset="0"/>
              <a:cs typeface="Arial" pitchFamily="34" charset="0"/>
            </a:rPr>
            <a:t>hashtag</a:t>
          </a:r>
          <a:r>
            <a:rPr lang="en-US" sz="1400" kern="1200" dirty="0">
              <a:latin typeface="Arial" pitchFamily="34" charset="0"/>
              <a:cs typeface="Arial" pitchFamily="34" charset="0"/>
            </a:rPr>
            <a:t> yang </a:t>
          </a:r>
          <a:r>
            <a:rPr lang="en-US" sz="1400" kern="1200" dirty="0" err="1">
              <a:latin typeface="Arial" pitchFamily="34" charset="0"/>
              <a:cs typeface="Arial" pitchFamily="34" charset="0"/>
            </a:rPr>
            <a:t>sudah</a:t>
          </a:r>
          <a:r>
            <a:rPr lang="en-US" sz="1400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400" kern="1200" dirty="0" err="1">
              <a:latin typeface="Arial" pitchFamily="34" charset="0"/>
              <a:cs typeface="Arial" pitchFamily="34" charset="0"/>
            </a:rPr>
            <a:t>ditentukan</a:t>
          </a:r>
          <a:endParaRPr lang="en-US" sz="1400" kern="1200" dirty="0">
            <a:latin typeface="Arial" pitchFamily="34" charset="0"/>
            <a:cs typeface="Arial" pitchFamily="34" charset="0"/>
          </a:endParaRPr>
        </a:p>
      </dsp:txBody>
      <dsp:txXfrm>
        <a:off x="5056279" y="567225"/>
        <a:ext cx="2105908" cy="210590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587A06-85DC-4074-AE29-CBBA12A6C41F}">
      <dsp:nvSpPr>
        <dsp:cNvPr id="0" name=""/>
        <dsp:cNvSpPr/>
      </dsp:nvSpPr>
      <dsp:spPr>
        <a:xfrm>
          <a:off x="2019" y="859154"/>
          <a:ext cx="2026106" cy="202610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1503" tIns="17780" rIns="111503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Peserta KKN Online UMJ memfollow akun instagram UMJ dan LPPM UMJ</a:t>
          </a:r>
        </a:p>
      </dsp:txBody>
      <dsp:txXfrm>
        <a:off x="2019" y="859154"/>
        <a:ext cx="2026106" cy="2026106"/>
      </dsp:txXfrm>
    </dsp:sp>
    <dsp:sp modelId="{254682CD-80B4-4002-A90F-73F68B7C9048}">
      <dsp:nvSpPr>
        <dsp:cNvPr id="0" name=""/>
        <dsp:cNvSpPr/>
      </dsp:nvSpPr>
      <dsp:spPr>
        <a:xfrm>
          <a:off x="1622904" y="859154"/>
          <a:ext cx="2026106" cy="2026106"/>
        </a:xfrm>
        <a:prstGeom prst="ellipse">
          <a:avLst/>
        </a:prstGeom>
        <a:solidFill>
          <a:schemeClr val="accent2">
            <a:alpha val="50000"/>
            <a:hueOff val="1560506"/>
            <a:satOff val="-1946"/>
            <a:lumOff val="458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1503" tIns="17780" rIns="111503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Unggah</a:t>
          </a:r>
          <a:r>
            <a:rPr lang="en-US" sz="1400" kern="1200" dirty="0"/>
            <a:t> </a:t>
          </a:r>
          <a:r>
            <a:rPr lang="en-US" sz="1400" kern="1200" dirty="0" smtClean="0"/>
            <a:t>minimal </a:t>
          </a:r>
          <a:r>
            <a:rPr lang="en-US" sz="1400" kern="1200" dirty="0"/>
            <a:t>3 </a:t>
          </a:r>
          <a:r>
            <a:rPr lang="en-US" sz="1400" kern="1200" dirty="0" err="1"/>
            <a:t>foto</a:t>
          </a:r>
          <a:r>
            <a:rPr lang="en-US" sz="1400" kern="1200" dirty="0"/>
            <a:t> </a:t>
          </a:r>
          <a:r>
            <a:rPr lang="en-US" sz="1400" kern="1200" dirty="0" err="1"/>
            <a:t>kegiatan</a:t>
          </a:r>
          <a:r>
            <a:rPr lang="en-US" sz="1400" kern="1200" dirty="0"/>
            <a:t> KKN Online </a:t>
          </a:r>
          <a:r>
            <a:rPr lang="en-US" sz="1400" kern="1200" dirty="0" err="1"/>
            <a:t>pada</a:t>
          </a:r>
          <a:r>
            <a:rPr lang="en-US" sz="1400" kern="1200" dirty="0"/>
            <a:t> </a:t>
          </a:r>
          <a:r>
            <a:rPr lang="en-US" sz="1400" kern="1200" dirty="0" err="1"/>
            <a:t>masing-masing</a:t>
          </a:r>
          <a:r>
            <a:rPr lang="en-US" sz="1400" kern="1200" dirty="0"/>
            <a:t> </a:t>
          </a:r>
          <a:r>
            <a:rPr lang="en-US" sz="1400" kern="1200" dirty="0" err="1"/>
            <a:t>akun</a:t>
          </a:r>
          <a:r>
            <a:rPr lang="en-US" sz="1400" kern="1200" dirty="0"/>
            <a:t> </a:t>
          </a:r>
          <a:r>
            <a:rPr lang="en-US" sz="1400" kern="1200" dirty="0" err="1"/>
            <a:t>instagram</a:t>
          </a:r>
          <a:r>
            <a:rPr lang="en-US" sz="1400" kern="1200" dirty="0"/>
            <a:t> </a:t>
          </a:r>
          <a:r>
            <a:rPr lang="en-US" sz="1400" kern="1200" dirty="0" err="1"/>
            <a:t>peserta</a:t>
          </a:r>
          <a:r>
            <a:rPr lang="en-US" sz="1400" kern="1200" dirty="0"/>
            <a:t> KKN Online</a:t>
          </a:r>
        </a:p>
      </dsp:txBody>
      <dsp:txXfrm>
        <a:off x="1622904" y="859154"/>
        <a:ext cx="2026106" cy="2026106"/>
      </dsp:txXfrm>
    </dsp:sp>
    <dsp:sp modelId="{33D4C475-3307-4C2C-8B7A-8930B67816D1}">
      <dsp:nvSpPr>
        <dsp:cNvPr id="0" name=""/>
        <dsp:cNvSpPr/>
      </dsp:nvSpPr>
      <dsp:spPr>
        <a:xfrm>
          <a:off x="3243789" y="859154"/>
          <a:ext cx="2026106" cy="2026106"/>
        </a:xfrm>
        <a:prstGeom prst="ellipse">
          <a:avLst/>
        </a:prstGeom>
        <a:solidFill>
          <a:schemeClr val="accent2">
            <a:alpha val="50000"/>
            <a:hueOff val="3121013"/>
            <a:satOff val="-3893"/>
            <a:lumOff val="915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1503" tIns="17780" rIns="111503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Hashtag pada foto yang diunggah : </a:t>
          </a:r>
          <a:r>
            <a:rPr lang="en-ID" sz="1400" kern="1200"/>
            <a:t>#kknonlineumj2020, #kknumj, #umj, #lppmumj </a:t>
          </a:r>
          <a:endParaRPr lang="en-US" sz="1400" kern="1200"/>
        </a:p>
      </dsp:txBody>
      <dsp:txXfrm>
        <a:off x="3243789" y="859154"/>
        <a:ext cx="2026106" cy="2026106"/>
      </dsp:txXfrm>
    </dsp:sp>
    <dsp:sp modelId="{B7570385-8729-48E0-8C61-94BF66C18164}">
      <dsp:nvSpPr>
        <dsp:cNvPr id="0" name=""/>
        <dsp:cNvSpPr/>
      </dsp:nvSpPr>
      <dsp:spPr>
        <a:xfrm>
          <a:off x="4864675" y="859154"/>
          <a:ext cx="2026106" cy="2026106"/>
        </a:xfrm>
        <a:prstGeom prst="ellipse">
          <a:avLst/>
        </a:prstGeom>
        <a:solidFill>
          <a:schemeClr val="accent2">
            <a:alpha val="50000"/>
            <a:hueOff val="4681519"/>
            <a:satOff val="-5839"/>
            <a:lumOff val="1373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1503" tIns="17780" rIns="111503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400" kern="1200"/>
            <a:t>Foto yang diunggah wajib menandai/tag akun instagram UMJ dan LPPM UMJ</a:t>
          </a:r>
          <a:endParaRPr lang="en-US" sz="1400" kern="1200"/>
        </a:p>
      </dsp:txBody>
      <dsp:txXfrm>
        <a:off x="4864675" y="859154"/>
        <a:ext cx="2026106" cy="202610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F9AF68-7129-495E-B77B-A896A05D472A}">
      <dsp:nvSpPr>
        <dsp:cNvPr id="0" name=""/>
        <dsp:cNvSpPr/>
      </dsp:nvSpPr>
      <dsp:spPr>
        <a:xfrm>
          <a:off x="2880316" y="1110195"/>
          <a:ext cx="2376277" cy="230152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000" b="1" kern="1200" dirty="0" smtClean="0"/>
            <a:t>UMJ</a:t>
          </a:r>
          <a:endParaRPr lang="en-US" sz="2000" b="1" kern="1200" dirty="0"/>
        </a:p>
      </dsp:txBody>
      <dsp:txXfrm>
        <a:off x="2880316" y="1110195"/>
        <a:ext cx="2376277" cy="2301527"/>
      </dsp:txXfrm>
    </dsp:sp>
    <dsp:sp modelId="{D688A136-C1E4-4051-A5DD-FF4C7BB5C142}">
      <dsp:nvSpPr>
        <dsp:cNvPr id="0" name=""/>
        <dsp:cNvSpPr/>
      </dsp:nvSpPr>
      <dsp:spPr>
        <a:xfrm>
          <a:off x="2565225" y="-64280"/>
          <a:ext cx="2664303" cy="1477090"/>
        </a:xfrm>
        <a:prstGeom prst="ellipse">
          <a:avLst/>
        </a:prstGeom>
        <a:solidFill>
          <a:srgbClr val="FFFF0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600" kern="1200" dirty="0" smtClean="0">
              <a:hlinkClick xmlns:r="http://schemas.openxmlformats.org/officeDocument/2006/relationships" r:id="rId1"/>
            </a:rPr>
            <a:t>www.umj.ac.id</a:t>
          </a:r>
          <a:endParaRPr lang="en-ID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600" kern="1200" dirty="0" smtClean="0">
              <a:hlinkClick xmlns:r="http://schemas.openxmlformats.org/officeDocument/2006/relationships" r:id="rId2"/>
            </a:rPr>
            <a:t>www.lppm.umj.ac.id</a:t>
          </a:r>
          <a:endParaRPr lang="en-ID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600" kern="1200" dirty="0" smtClean="0">
              <a:hlinkClick xmlns:r="http://schemas.openxmlformats.org/officeDocument/2006/relationships" r:id="rId3"/>
            </a:rPr>
            <a:t>www.pmb.ac.id</a:t>
          </a:r>
          <a:endParaRPr lang="en-ID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2565225" y="-64280"/>
        <a:ext cx="2664303" cy="1477090"/>
      </dsp:txXfrm>
    </dsp:sp>
    <dsp:sp modelId="{B7A9ED3E-572A-40AF-A84F-35B29D21D75B}">
      <dsp:nvSpPr>
        <dsp:cNvPr id="0" name=""/>
        <dsp:cNvSpPr/>
      </dsp:nvSpPr>
      <dsp:spPr>
        <a:xfrm>
          <a:off x="4658496" y="1651844"/>
          <a:ext cx="1651151" cy="1218229"/>
        </a:xfrm>
        <a:prstGeom prst="ellipse">
          <a:avLst/>
        </a:prstGeom>
        <a:solidFill>
          <a:schemeClr val="accent4">
            <a:lumMod val="75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 dirty="0" smtClean="0"/>
            <a:t>#</a:t>
          </a:r>
          <a:r>
            <a:rPr lang="en-ID" sz="1800" kern="1200" dirty="0" err="1" smtClean="0"/>
            <a:t>umj</a:t>
          </a:r>
          <a:endParaRPr lang="en-ID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 dirty="0" smtClean="0"/>
            <a:t>#</a:t>
          </a:r>
          <a:r>
            <a:rPr lang="en-ID" sz="1800" kern="1200" dirty="0" err="1" smtClean="0"/>
            <a:t>lppmumj</a:t>
          </a:r>
          <a:endParaRPr lang="en-US" sz="1800" kern="1200" dirty="0"/>
        </a:p>
      </dsp:txBody>
      <dsp:txXfrm>
        <a:off x="4658496" y="1651844"/>
        <a:ext cx="1651151" cy="1218229"/>
      </dsp:txXfrm>
    </dsp:sp>
    <dsp:sp modelId="{14DE1FE1-4940-4E1A-AFA8-B276541A90B8}">
      <dsp:nvSpPr>
        <dsp:cNvPr id="0" name=""/>
        <dsp:cNvSpPr/>
      </dsp:nvSpPr>
      <dsp:spPr>
        <a:xfrm>
          <a:off x="3042229" y="3238539"/>
          <a:ext cx="1710296" cy="1218229"/>
        </a:xfrm>
        <a:prstGeom prst="ellipse">
          <a:avLst/>
        </a:prstGeom>
        <a:solidFill>
          <a:srgbClr val="00B0F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 dirty="0" smtClean="0"/>
            <a:t>#</a:t>
          </a:r>
          <a:r>
            <a:rPr lang="en-ID" sz="1800" kern="1200" dirty="0" err="1" smtClean="0"/>
            <a:t>fakultas</a:t>
          </a:r>
          <a:r>
            <a:rPr lang="en-ID" sz="1800" kern="1200" dirty="0" smtClean="0"/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800" kern="1200" dirty="0" smtClean="0"/>
            <a:t>#</a:t>
          </a:r>
          <a:r>
            <a:rPr lang="en-ID" sz="1800" kern="1200" dirty="0" err="1" smtClean="0"/>
            <a:t>prodi</a:t>
          </a:r>
          <a:endParaRPr lang="en-US" sz="1800" kern="1200" dirty="0"/>
        </a:p>
      </dsp:txBody>
      <dsp:txXfrm>
        <a:off x="3042229" y="3238539"/>
        <a:ext cx="1710296" cy="1218229"/>
      </dsp:txXfrm>
    </dsp:sp>
    <dsp:sp modelId="{C356339A-AF51-4589-8950-466E7DFB2BD2}">
      <dsp:nvSpPr>
        <dsp:cNvPr id="0" name=""/>
        <dsp:cNvSpPr/>
      </dsp:nvSpPr>
      <dsp:spPr>
        <a:xfrm>
          <a:off x="1107176" y="1497580"/>
          <a:ext cx="2407013" cy="1526757"/>
        </a:xfrm>
        <a:prstGeom prst="ellipse">
          <a:avLst/>
        </a:prstGeom>
        <a:solidFill>
          <a:srgbClr val="00B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600" kern="1200" dirty="0" smtClean="0"/>
            <a:t>#kknonlineumj2020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1600" kern="1200" dirty="0" smtClean="0"/>
            <a:t>#</a:t>
          </a:r>
          <a:r>
            <a:rPr lang="en-ID" sz="1600" kern="1200" dirty="0" err="1" smtClean="0"/>
            <a:t>kknumj</a:t>
          </a:r>
          <a:endParaRPr lang="en-US" sz="1600" kern="1200" dirty="0"/>
        </a:p>
      </dsp:txBody>
      <dsp:txXfrm>
        <a:off x="1107176" y="1497580"/>
        <a:ext cx="2407013" cy="152675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EC18A87-925A-43F3-9BE0-57F36B108F24}">
      <dsp:nvSpPr>
        <dsp:cNvPr id="0" name=""/>
        <dsp:cNvSpPr/>
      </dsp:nvSpPr>
      <dsp:spPr>
        <a:xfrm>
          <a:off x="0" y="1365560"/>
          <a:ext cx="952499" cy="38099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400" b="1" kern="1200" dirty="0" smtClean="0">
              <a:latin typeface="Arimo" pitchFamily="34" charset="0"/>
              <a:ea typeface="Arimo" pitchFamily="34" charset="0"/>
              <a:cs typeface="Arimo" pitchFamily="34" charset="0"/>
            </a:rPr>
            <a:t>U</a:t>
          </a:r>
          <a:endParaRPr lang="en-US" sz="2400" b="1" kern="1200" dirty="0">
            <a:latin typeface="Arimo" pitchFamily="34" charset="0"/>
            <a:ea typeface="Arimo" pitchFamily="34" charset="0"/>
            <a:cs typeface="Arimo" pitchFamily="34" charset="0"/>
          </a:endParaRPr>
        </a:p>
      </dsp:txBody>
      <dsp:txXfrm>
        <a:off x="0" y="1365560"/>
        <a:ext cx="952499" cy="380999"/>
      </dsp:txXfrm>
    </dsp:sp>
    <dsp:sp modelId="{0EBDB91A-8861-421B-8CE7-E61F7F6DF05A}">
      <dsp:nvSpPr>
        <dsp:cNvPr id="0" name=""/>
        <dsp:cNvSpPr/>
      </dsp:nvSpPr>
      <dsp:spPr>
        <a:xfrm>
          <a:off x="857250" y="1365560"/>
          <a:ext cx="952499" cy="380999"/>
        </a:xfrm>
        <a:prstGeom prst="chevron">
          <a:avLst/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400" b="1" kern="1200" dirty="0" smtClean="0">
              <a:latin typeface="Arimo" pitchFamily="34" charset="0"/>
              <a:ea typeface="Arimo" pitchFamily="34" charset="0"/>
              <a:cs typeface="Arimo" pitchFamily="34" charset="0"/>
            </a:rPr>
            <a:t>M</a:t>
          </a:r>
          <a:endParaRPr lang="en-US" sz="2400" b="1" kern="1200" dirty="0">
            <a:latin typeface="Arimo" pitchFamily="34" charset="0"/>
            <a:ea typeface="Arimo" pitchFamily="34" charset="0"/>
            <a:cs typeface="Arimo" pitchFamily="34" charset="0"/>
          </a:endParaRPr>
        </a:p>
      </dsp:txBody>
      <dsp:txXfrm>
        <a:off x="857250" y="1365560"/>
        <a:ext cx="952499" cy="380999"/>
      </dsp:txXfrm>
    </dsp:sp>
    <dsp:sp modelId="{C525F0FC-6877-49A1-A198-11829B551AE6}">
      <dsp:nvSpPr>
        <dsp:cNvPr id="0" name=""/>
        <dsp:cNvSpPr/>
      </dsp:nvSpPr>
      <dsp:spPr>
        <a:xfrm>
          <a:off x="1714500" y="1365560"/>
          <a:ext cx="952499" cy="380999"/>
        </a:xfrm>
        <a:prstGeom prst="chevron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400" b="1" kern="1200" dirty="0" smtClean="0">
              <a:latin typeface="Arimo" pitchFamily="34" charset="0"/>
              <a:ea typeface="Arimo" pitchFamily="34" charset="0"/>
              <a:cs typeface="Arimo" pitchFamily="34" charset="0"/>
            </a:rPr>
            <a:t>J</a:t>
          </a:r>
          <a:endParaRPr lang="en-US" sz="2400" b="1" kern="1200" dirty="0">
            <a:latin typeface="Arimo" pitchFamily="34" charset="0"/>
            <a:ea typeface="Arimo" pitchFamily="34" charset="0"/>
            <a:cs typeface="Arimo" pitchFamily="34" charset="0"/>
          </a:endParaRPr>
        </a:p>
      </dsp:txBody>
      <dsp:txXfrm>
        <a:off x="1714500" y="1365560"/>
        <a:ext cx="952499" cy="380999"/>
      </dsp:txXfrm>
    </dsp:sp>
    <dsp:sp modelId="{BF7E6C32-AAB2-4C72-AE3C-7262BC7E8305}">
      <dsp:nvSpPr>
        <dsp:cNvPr id="0" name=""/>
        <dsp:cNvSpPr/>
      </dsp:nvSpPr>
      <dsp:spPr>
        <a:xfrm>
          <a:off x="2571750" y="1365560"/>
          <a:ext cx="952499" cy="380999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400" b="1" kern="1200" dirty="0" smtClean="0">
              <a:latin typeface="Arimo" pitchFamily="34" charset="0"/>
              <a:ea typeface="Arimo" pitchFamily="34" charset="0"/>
              <a:cs typeface="Arimo" pitchFamily="34" charset="0"/>
            </a:rPr>
            <a:t>B</a:t>
          </a:r>
          <a:endParaRPr lang="en-US" sz="2400" b="1" kern="1200" dirty="0">
            <a:latin typeface="Arimo" pitchFamily="34" charset="0"/>
            <a:ea typeface="Arimo" pitchFamily="34" charset="0"/>
            <a:cs typeface="Arimo" pitchFamily="34" charset="0"/>
          </a:endParaRPr>
        </a:p>
      </dsp:txBody>
      <dsp:txXfrm>
        <a:off x="2571750" y="1365560"/>
        <a:ext cx="952499" cy="380999"/>
      </dsp:txXfrm>
    </dsp:sp>
    <dsp:sp modelId="{1094755E-1CD1-44AE-ADE2-BB6200C8DD2D}">
      <dsp:nvSpPr>
        <dsp:cNvPr id="0" name=""/>
        <dsp:cNvSpPr/>
      </dsp:nvSpPr>
      <dsp:spPr>
        <a:xfrm>
          <a:off x="3429000" y="1365560"/>
          <a:ext cx="952499" cy="380999"/>
        </a:xfrm>
        <a:prstGeom prst="chevron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400" b="1" kern="1200" dirty="0" smtClean="0">
              <a:latin typeface="Arimo" pitchFamily="34" charset="0"/>
              <a:ea typeface="Arimo" pitchFamily="34" charset="0"/>
              <a:cs typeface="Arimo" pitchFamily="34" charset="0"/>
            </a:rPr>
            <a:t>I</a:t>
          </a:r>
          <a:endParaRPr lang="en-US" sz="2400" b="1" kern="1200" dirty="0">
            <a:latin typeface="Arimo" pitchFamily="34" charset="0"/>
            <a:ea typeface="Arimo" pitchFamily="34" charset="0"/>
            <a:cs typeface="Arimo" pitchFamily="34" charset="0"/>
          </a:endParaRPr>
        </a:p>
      </dsp:txBody>
      <dsp:txXfrm>
        <a:off x="3429000" y="1365560"/>
        <a:ext cx="952499" cy="380999"/>
      </dsp:txXfrm>
    </dsp:sp>
    <dsp:sp modelId="{7DA0766B-9014-4377-A822-F2D43254D85F}">
      <dsp:nvSpPr>
        <dsp:cNvPr id="0" name=""/>
        <dsp:cNvSpPr/>
      </dsp:nvSpPr>
      <dsp:spPr>
        <a:xfrm>
          <a:off x="4286250" y="1365560"/>
          <a:ext cx="952499" cy="380999"/>
        </a:xfrm>
        <a:prstGeom prst="chevron">
          <a:avLst/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400" b="1" kern="1200" dirty="0" smtClean="0">
              <a:latin typeface="Arimo" pitchFamily="34" charset="0"/>
              <a:ea typeface="Arimo" pitchFamily="34" charset="0"/>
              <a:cs typeface="Arimo" pitchFamily="34" charset="0"/>
            </a:rPr>
            <a:t>S</a:t>
          </a:r>
          <a:endParaRPr lang="en-US" sz="2400" b="1" kern="1200" dirty="0">
            <a:latin typeface="Arimo" pitchFamily="34" charset="0"/>
            <a:ea typeface="Arimo" pitchFamily="34" charset="0"/>
            <a:cs typeface="Arimo" pitchFamily="34" charset="0"/>
          </a:endParaRPr>
        </a:p>
      </dsp:txBody>
      <dsp:txXfrm>
        <a:off x="4286250" y="1365560"/>
        <a:ext cx="952499" cy="380999"/>
      </dsp:txXfrm>
    </dsp:sp>
    <dsp:sp modelId="{6126E6B0-045C-4F57-A066-AA7EEA873256}">
      <dsp:nvSpPr>
        <dsp:cNvPr id="0" name=""/>
        <dsp:cNvSpPr/>
      </dsp:nvSpPr>
      <dsp:spPr>
        <a:xfrm>
          <a:off x="5143500" y="1365560"/>
          <a:ext cx="952499" cy="380999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D" sz="2400" b="1" kern="1200" dirty="0" smtClean="0">
              <a:latin typeface="Arimo" pitchFamily="34" charset="0"/>
              <a:ea typeface="Arimo" pitchFamily="34" charset="0"/>
              <a:cs typeface="Arimo" pitchFamily="34" charset="0"/>
            </a:rPr>
            <a:t>A</a:t>
          </a:r>
          <a:endParaRPr lang="en-US" sz="2400" b="1" kern="1200" dirty="0">
            <a:latin typeface="Arimo" pitchFamily="34" charset="0"/>
            <a:ea typeface="Arimo" pitchFamily="34" charset="0"/>
            <a:cs typeface="Arimo" pitchFamily="34" charset="0"/>
          </a:endParaRPr>
        </a:p>
      </dsp:txBody>
      <dsp:txXfrm>
        <a:off x="5143500" y="1365560"/>
        <a:ext cx="952499" cy="3809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43FB-ED63-4C32-97A4-056BDE1B0DEA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160F-783B-4DEC-A3B9-E0E9CCA3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43FB-ED63-4C32-97A4-056BDE1B0DEA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160F-783B-4DEC-A3B9-E0E9CCA3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43FB-ED63-4C32-97A4-056BDE1B0DEA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160F-783B-4DEC-A3B9-E0E9CCA3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43FB-ED63-4C32-97A4-056BDE1B0DEA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160F-783B-4DEC-A3B9-E0E9CCA3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43FB-ED63-4C32-97A4-056BDE1B0DEA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160F-783B-4DEC-A3B9-E0E9CCA3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43FB-ED63-4C32-97A4-056BDE1B0DEA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160F-783B-4DEC-A3B9-E0E9CCA3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43FB-ED63-4C32-97A4-056BDE1B0DEA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160F-783B-4DEC-A3B9-E0E9CCA3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43FB-ED63-4C32-97A4-056BDE1B0DEA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160F-783B-4DEC-A3B9-E0E9CCA3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43FB-ED63-4C32-97A4-056BDE1B0DEA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160F-783B-4DEC-A3B9-E0E9CCA3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43FB-ED63-4C32-97A4-056BDE1B0DEA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160F-783B-4DEC-A3B9-E0E9CCA3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43FB-ED63-4C32-97A4-056BDE1B0DEA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4160F-783B-4DEC-A3B9-E0E9CCA3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143FB-ED63-4C32-97A4-056BDE1B0DEA}" type="datetimeFigureOut">
              <a:rPr lang="en-US" smtClean="0"/>
              <a:pPr/>
              <a:t>6/22/2020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4160F-783B-4DEC-A3B9-E0E9CCA30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lppm.umj.ac.id/" TargetMode="External"/><Relationship Id="rId4" Type="http://schemas.openxmlformats.org/officeDocument/2006/relationships/hyperlink" Target="http://www.umj.ac.id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11.jpeg"/><Relationship Id="rId9" Type="http://schemas.microsoft.com/office/2007/relationships/diagramDrawing" Target="../diagrams/drawing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9.jpeg"/><Relationship Id="rId9" Type="http://schemas.microsoft.com/office/2007/relationships/diagramDrawing" Target="../diagrams/drawing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10.jpeg"/><Relationship Id="rId9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WhatsApp Image 2020-06-19 at 07.10.47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7704" y="0"/>
            <a:ext cx="7488832" cy="1340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-36512" y="-171400"/>
            <a:ext cx="683568" cy="7029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6064" y="-171400"/>
            <a:ext cx="683568" cy="7029400"/>
          </a:xfrm>
          <a:prstGeom prst="rect">
            <a:avLst/>
          </a:prstGeom>
          <a:solidFill>
            <a:srgbClr val="F9FDCF"/>
          </a:solidFill>
          <a:ln>
            <a:solidFill>
              <a:srgbClr val="F7F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24136" y="-144016"/>
            <a:ext cx="683568" cy="7029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UNIVERSITAS MUHAMMADIYAH JAKAR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6376" y="116632"/>
            <a:ext cx="1103655" cy="1124744"/>
          </a:xfrm>
          <a:prstGeom prst="rect">
            <a:avLst/>
          </a:prstGeom>
        </p:spPr>
      </p:pic>
      <p:pic>
        <p:nvPicPr>
          <p:cNvPr id="8" name="Picture 7" descr="logokkn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260648"/>
            <a:ext cx="1080120" cy="88907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932040" y="332656"/>
            <a:ext cx="1800200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rgbClr val="00B050"/>
                </a:solidFill>
              </a:rPr>
              <a:t>LPPM UMJ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7704" y="6408712"/>
            <a:ext cx="7236296" cy="4766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>
                <a:solidFill>
                  <a:srgbClr val="002060"/>
                </a:solidFill>
              </a:rPr>
              <a:t>kkn.umj.ac.id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-36512" y="1052736"/>
            <a:ext cx="6264696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Setiap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unggahan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baik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Video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ataupun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Foto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wajib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menuliskan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link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hashtag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graphicFrame>
        <p:nvGraphicFramePr>
          <p:cNvPr id="15" name="Diagram 14"/>
          <p:cNvGraphicFramePr/>
          <p:nvPr/>
        </p:nvGraphicFramePr>
        <p:xfrm>
          <a:off x="1907704" y="1700808"/>
          <a:ext cx="741682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7704" y="0"/>
            <a:ext cx="7488832" cy="1340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-36512" y="-171400"/>
            <a:ext cx="683568" cy="7029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6064" y="-171400"/>
            <a:ext cx="683568" cy="7029400"/>
          </a:xfrm>
          <a:prstGeom prst="rect">
            <a:avLst/>
          </a:prstGeom>
          <a:solidFill>
            <a:srgbClr val="F9FDCF"/>
          </a:solidFill>
          <a:ln>
            <a:solidFill>
              <a:srgbClr val="F7F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24136" y="-144016"/>
            <a:ext cx="683568" cy="7029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UNIVERSITAS MUHAMMADIYAH JAKAR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6376" y="116632"/>
            <a:ext cx="1103655" cy="1124744"/>
          </a:xfrm>
          <a:prstGeom prst="rect">
            <a:avLst/>
          </a:prstGeom>
        </p:spPr>
      </p:pic>
      <p:pic>
        <p:nvPicPr>
          <p:cNvPr id="8" name="Picture 7" descr="logokkn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260648"/>
            <a:ext cx="1080120" cy="88907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932040" y="332656"/>
            <a:ext cx="1800200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rgbClr val="00B050"/>
                </a:solidFill>
              </a:rPr>
              <a:t>LPPM UMJ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7704" y="6408712"/>
            <a:ext cx="7236296" cy="4766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>
                <a:solidFill>
                  <a:srgbClr val="002060"/>
                </a:solidFill>
              </a:rPr>
              <a:t>kkn.umj.ac.id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979712" y="1375410"/>
          <a:ext cx="7092279" cy="5060926"/>
        </p:xfrm>
        <a:graphic>
          <a:graphicData uri="http://schemas.openxmlformats.org/drawingml/2006/table">
            <a:tbl>
              <a:tblPr/>
              <a:tblGrid>
                <a:gridCol w="7092279"/>
              </a:tblGrid>
              <a:tr h="3020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D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Video/</a:t>
                      </a:r>
                      <a:r>
                        <a:rPr lang="en-ID" sz="14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youtube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1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Setiap kelompok KKN wajib membuat video dokumentasi selama kegiatan.  Baik dokumentasi kegiatan wajib program UMJ Peduli (membantu masyarakat terdampak COVID-19)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Wajib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mencantumkan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Judul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tema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kegiatan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631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Calibri"/>
                          <a:cs typeface="Times New Roman"/>
                        </a:rPr>
                        <a:t>Hasil rekaman video kemudian diunggah pada channel youtube masing-masing kelompok KKN Online UMJ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Setiap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kelompok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KKN Online UMJ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wajib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membuat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satu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chanel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youtube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315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Calibri"/>
                          <a:cs typeface="Times New Roman"/>
                        </a:rPr>
                        <a:t>Video berdurasi minimal 10 menit dan wajib mencantumkan logo UMJ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5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Video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diunggah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pada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chanel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youtube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masing-masing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kelompok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3895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Calibri"/>
                          <a:cs typeface="Times New Roman"/>
                        </a:rPr>
                        <a:t>Diunggah ke youtube dan wajib menuliskan link :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D" sz="1400">
                          <a:latin typeface="Times New Roman"/>
                          <a:ea typeface="Calibri"/>
                          <a:cs typeface="Times New Roman"/>
                        </a:rPr>
                        <a:t>Website resmi UMJ : </a:t>
                      </a:r>
                      <a:r>
                        <a:rPr lang="en-ID" sz="1400" u="sng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  <a:hlinkClick r:id="rId4"/>
                        </a:rPr>
                        <a:t>www.umj.ac.id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D" sz="1400">
                          <a:latin typeface="Times New Roman"/>
                          <a:ea typeface="Calibri"/>
                          <a:cs typeface="Times New Roman"/>
                        </a:rPr>
                        <a:t>Website resmi LPPM UMJ : </a:t>
                      </a:r>
                      <a:r>
                        <a:rPr lang="en-ID" sz="1400" u="sng">
                          <a:solidFill>
                            <a:srgbClr val="0000FF"/>
                          </a:solidFill>
                          <a:latin typeface="Calibri"/>
                          <a:ea typeface="Calibri"/>
                          <a:cs typeface="Times New Roman"/>
                          <a:hlinkClick r:id="rId5"/>
                        </a:rPr>
                        <a:t>www.lppm.umj.ac.id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ID" sz="1400">
                          <a:latin typeface="Times New Roman"/>
                          <a:ea typeface="Calibri"/>
                          <a:cs typeface="Times New Roman"/>
                        </a:rPr>
                        <a:t>Menggunkan hashtag : #kknonlineumj2020, #kknumj, 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Calibri"/>
                          <a:cs typeface="Times New Roman"/>
                        </a:rPr>
                        <a:t>#umj,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Calibri"/>
                          <a:cs typeface="Times New Roman"/>
                        </a:rPr>
                        <a:t> #lppmumj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1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Video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berisikan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setiap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kegiatan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inti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dari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pelaksanaan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kegiatan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KKN Online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pada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tiap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kelompok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tidak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mengandung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pornografi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berbau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sara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ataupun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unsure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kekerasan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631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Calibri"/>
                          <a:cs typeface="Times New Roman"/>
                        </a:rPr>
                        <a:t>Setiap kelompok KKN Online wajib mensubscribe chanel youtube resmi LPPM UMJ : LPPM UMJ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18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Pemenang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chanel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youtube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terfavorit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akan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ditentukan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dari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b="1" i="1" dirty="0">
                          <a:latin typeface="Times New Roman"/>
                          <a:ea typeface="Calibri"/>
                          <a:cs typeface="Times New Roman"/>
                        </a:rPr>
                        <a:t>like </a:t>
                      </a:r>
                      <a:r>
                        <a:rPr lang="en-ID" sz="1400" b="1" i="1" dirty="0" err="1">
                          <a:latin typeface="Times New Roman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ID" sz="1400" b="1" i="1" dirty="0">
                          <a:latin typeface="Times New Roman"/>
                          <a:ea typeface="Calibri"/>
                          <a:cs typeface="Times New Roman"/>
                        </a:rPr>
                        <a:t> subscriber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terbanyak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Calibri"/>
                          <a:cs typeface="Times New Roman"/>
                        </a:rPr>
                        <a:t>dan</a:t>
                      </a:r>
                      <a:r>
                        <a:rPr lang="en-ID" sz="1400" dirty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ID" sz="1400" b="1" dirty="0">
                          <a:latin typeface="Times New Roman"/>
                          <a:ea typeface="Calibri"/>
                          <a:cs typeface="Times New Roman"/>
                        </a:rPr>
                        <a:t>WAJIB </a:t>
                      </a:r>
                      <a:r>
                        <a:rPr lang="en-ID" sz="1400" b="1" dirty="0" err="1">
                          <a:latin typeface="Times New Roman"/>
                          <a:ea typeface="Calibri"/>
                          <a:cs typeface="Times New Roman"/>
                        </a:rPr>
                        <a:t>mencantumkan</a:t>
                      </a:r>
                      <a:r>
                        <a:rPr lang="en-ID" sz="1400" b="1" dirty="0">
                          <a:latin typeface="Times New Roman"/>
                          <a:ea typeface="Calibri"/>
                          <a:cs typeface="Times New Roman"/>
                        </a:rPr>
                        <a:t> logo UMJ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04" marR="622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560760" y="937265"/>
            <a:ext cx="5645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Petunjuk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Teknik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Pembuatan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Output KKN Online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7704" y="0"/>
            <a:ext cx="7488832" cy="1340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-36512" y="-171400"/>
            <a:ext cx="683568" cy="7029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6064" y="-171400"/>
            <a:ext cx="683568" cy="7029400"/>
          </a:xfrm>
          <a:prstGeom prst="rect">
            <a:avLst/>
          </a:prstGeom>
          <a:solidFill>
            <a:srgbClr val="F9FDCF"/>
          </a:solidFill>
          <a:ln>
            <a:solidFill>
              <a:srgbClr val="F7F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24136" y="-144016"/>
            <a:ext cx="683568" cy="7029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UNIVERSITAS MUHAMMADIYAH JAKAR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6376" y="116632"/>
            <a:ext cx="1103655" cy="1124744"/>
          </a:xfrm>
          <a:prstGeom prst="rect">
            <a:avLst/>
          </a:prstGeom>
        </p:spPr>
      </p:pic>
      <p:pic>
        <p:nvPicPr>
          <p:cNvPr id="8" name="Picture 7" descr="logokkn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260648"/>
            <a:ext cx="1080120" cy="88907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932040" y="332656"/>
            <a:ext cx="1800200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rgbClr val="00B050"/>
                </a:solidFill>
              </a:rPr>
              <a:t>LPPM UMJ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7704" y="6408712"/>
            <a:ext cx="7236296" cy="4766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>
                <a:solidFill>
                  <a:srgbClr val="002060"/>
                </a:solidFill>
              </a:rPr>
              <a:t>kkn.umj.ac.id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907704" y="1412776"/>
          <a:ext cx="7236296" cy="4968551"/>
        </p:xfrm>
        <a:graphic>
          <a:graphicData uri="http://schemas.openxmlformats.org/drawingml/2006/table">
            <a:tbl>
              <a:tblPr/>
              <a:tblGrid>
                <a:gridCol w="7236296"/>
              </a:tblGrid>
              <a:tr h="3745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D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Instagram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8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latin typeface="Times New Roman"/>
                          <a:ea typeface="Times New Roman"/>
                          <a:cs typeface="Times New Roman"/>
                        </a:rPr>
                        <a:t>Setiap</a:t>
                      </a:r>
                      <a:r>
                        <a:rPr lang="en-ID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Times New Roman"/>
                          <a:cs typeface="Times New Roman"/>
                        </a:rPr>
                        <a:t>peserta</a:t>
                      </a:r>
                      <a:r>
                        <a:rPr lang="en-ID" sz="1400" dirty="0">
                          <a:latin typeface="Times New Roman"/>
                          <a:ea typeface="Times New Roman"/>
                          <a:cs typeface="Times New Roman"/>
                        </a:rPr>
                        <a:t> KKN Online UMJ </a:t>
                      </a:r>
                      <a:r>
                        <a:rPr lang="en-ID" sz="1400" dirty="0" err="1">
                          <a:latin typeface="Times New Roman"/>
                          <a:ea typeface="Times New Roman"/>
                          <a:cs typeface="Times New Roman"/>
                        </a:rPr>
                        <a:t>tahun</a:t>
                      </a:r>
                      <a:r>
                        <a:rPr lang="en-ID" sz="1400" dirty="0">
                          <a:latin typeface="Times New Roman"/>
                          <a:ea typeface="Times New Roman"/>
                          <a:cs typeface="Times New Roman"/>
                        </a:rPr>
                        <a:t> 2019/2020 </a:t>
                      </a:r>
                      <a:r>
                        <a:rPr lang="en-ID" sz="1400" dirty="0" err="1">
                          <a:latin typeface="Times New Roman"/>
                          <a:ea typeface="Times New Roman"/>
                          <a:cs typeface="Times New Roman"/>
                        </a:rPr>
                        <a:t>wajib</a:t>
                      </a:r>
                      <a:r>
                        <a:rPr lang="en-ID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Times New Roman"/>
                          <a:cs typeface="Times New Roman"/>
                        </a:rPr>
                        <a:t>mengikuti</a:t>
                      </a:r>
                      <a:r>
                        <a:rPr lang="en-ID" sz="14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ID" sz="1400" i="1" dirty="0">
                          <a:latin typeface="Times New Roman"/>
                          <a:ea typeface="Times New Roman"/>
                          <a:cs typeface="Times New Roman"/>
                        </a:rPr>
                        <a:t>follow</a:t>
                      </a:r>
                      <a:r>
                        <a:rPr lang="en-ID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Times New Roman"/>
                          <a:cs typeface="Times New Roman"/>
                        </a:rPr>
                        <a:t>akun</a:t>
                      </a:r>
                      <a:r>
                        <a:rPr lang="en-ID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Times New Roman"/>
                          <a:cs typeface="Times New Roman"/>
                        </a:rPr>
                        <a:t>instragram</a:t>
                      </a:r>
                      <a:r>
                        <a:rPr lang="en-ID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Times New Roman"/>
                          <a:cs typeface="Times New Roman"/>
                        </a:rPr>
                        <a:t>resmi</a:t>
                      </a:r>
                      <a:r>
                        <a:rPr lang="en-ID" sz="1400" dirty="0">
                          <a:latin typeface="Times New Roman"/>
                          <a:ea typeface="Times New Roman"/>
                          <a:cs typeface="Times New Roman"/>
                        </a:rPr>
                        <a:t> UMJ </a:t>
                      </a:r>
                      <a:r>
                        <a:rPr lang="en-ID" sz="1400" dirty="0" err="1">
                          <a:latin typeface="Times New Roman"/>
                          <a:ea typeface="Times New Roman"/>
                          <a:cs typeface="Times New Roman"/>
                        </a:rPr>
                        <a:t>dan</a:t>
                      </a:r>
                      <a:r>
                        <a:rPr lang="en-ID" sz="1400" dirty="0">
                          <a:latin typeface="Times New Roman"/>
                          <a:ea typeface="Times New Roman"/>
                          <a:cs typeface="Times New Roman"/>
                        </a:rPr>
                        <a:t> KKN UMJ ;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latin typeface="Times New Roman"/>
                          <a:ea typeface="Times New Roman"/>
                          <a:cs typeface="Times New Roman"/>
                        </a:rPr>
                        <a:t>Instagram</a:t>
                      </a:r>
                      <a:r>
                        <a:rPr lang="en-ID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Times New Roman"/>
                          <a:cs typeface="Times New Roman"/>
                        </a:rPr>
                        <a:t>resmi</a:t>
                      </a:r>
                      <a:r>
                        <a:rPr lang="en-ID" sz="1400" dirty="0">
                          <a:latin typeface="Times New Roman"/>
                          <a:ea typeface="Times New Roman"/>
                          <a:cs typeface="Times New Roman"/>
                        </a:rPr>
                        <a:t> UMJ: @</a:t>
                      </a:r>
                      <a:r>
                        <a:rPr lang="en-ID" sz="1400" dirty="0" err="1">
                          <a:latin typeface="Times New Roman"/>
                          <a:ea typeface="Times New Roman"/>
                          <a:cs typeface="Times New Roman"/>
                        </a:rPr>
                        <a:t>um_jakarta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latin typeface="Times New Roman"/>
                          <a:ea typeface="Times New Roman"/>
                          <a:cs typeface="Times New Roman"/>
                        </a:rPr>
                        <a:t>Instagram</a:t>
                      </a:r>
                      <a:r>
                        <a:rPr lang="en-ID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ID" sz="1400" dirty="0" err="1">
                          <a:latin typeface="Times New Roman"/>
                          <a:ea typeface="Times New Roman"/>
                          <a:cs typeface="Times New Roman"/>
                        </a:rPr>
                        <a:t>resmi</a:t>
                      </a:r>
                      <a:r>
                        <a:rPr lang="en-ID" sz="1400" dirty="0">
                          <a:latin typeface="Times New Roman"/>
                          <a:ea typeface="Times New Roman"/>
                          <a:cs typeface="Times New Roman"/>
                        </a:rPr>
                        <a:t> KKN Online UMJ:  @</a:t>
                      </a:r>
                      <a:r>
                        <a:rPr lang="en-ID" sz="1400" dirty="0" err="1">
                          <a:latin typeface="Times New Roman"/>
                          <a:ea typeface="Times New Roman"/>
                          <a:cs typeface="Times New Roman"/>
                        </a:rPr>
                        <a:t>kkn.umj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Times New Roman"/>
                          <a:cs typeface="Times New Roman"/>
                        </a:rPr>
                        <a:t>Wajib mencantumkan judul/tema kegiatan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2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Times New Roman"/>
                          <a:cs typeface="Times New Roman"/>
                        </a:rPr>
                        <a:t>Setiap peserta wajib mengunggah minimal 3 foto atau vieo kegiatan KKN Online UMJ ke akun instagram masing-masing peserta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Times New Roman"/>
                          <a:cs typeface="Times New Roman"/>
                        </a:rPr>
                        <a:t>Foto merupakan kegiatan KKN Online, bukan foto selfie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Times New Roman"/>
                          <a:cs typeface="Times New Roman"/>
                        </a:rPr>
                        <a:t>Foto yang diunggah wajib menandai/tag akun instagram UMJ dan LPPM UMJ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Times New Roman"/>
                          <a:cs typeface="Times New Roman"/>
                        </a:rPr>
                        <a:t>Peserta KKN boleh mengunggah flyer atau poster yang dibuat melalui akun instagram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25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Times New Roman"/>
                          <a:cs typeface="Times New Roman"/>
                        </a:rPr>
                        <a:t>Foto yang diunggah wajib memberikan caption dengan menyertakan hashtag : #kknonlineumj2020, #kknumj, #umj, #lppmumj 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4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Times New Roman"/>
                          <a:cs typeface="Times New Roman"/>
                        </a:rPr>
                        <a:t>Diperkenankan menambahkan hashtag masing-masing fakultas/program studi (prodi) setiap peserta KKN, missal : #fisipumj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Peserta KKN bisa me-like hasil kegiatan yang di upload ke instagram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1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Video, </a:t>
                      </a:r>
                      <a:r>
                        <a:rPr lang="en-ID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foto</a:t>
                      </a:r>
                      <a:r>
                        <a:rPr lang="en-ID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poster, flyer yang </a:t>
                      </a:r>
                      <a:r>
                        <a:rPr lang="en-ID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</a:t>
                      </a:r>
                      <a:r>
                        <a:rPr lang="en-ID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upload </a:t>
                      </a:r>
                      <a:r>
                        <a:rPr lang="en-ID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wajib</a:t>
                      </a:r>
                      <a:r>
                        <a:rPr lang="en-ID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ID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ada</a:t>
                      </a:r>
                      <a:r>
                        <a:rPr lang="en-ID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LOGO UMJ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560760" y="937265"/>
            <a:ext cx="5645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Petunjuk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Teknik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Pembuatan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Output KKN Online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7704" y="0"/>
            <a:ext cx="7488832" cy="1340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-36512" y="-171400"/>
            <a:ext cx="683568" cy="7029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6064" y="-171400"/>
            <a:ext cx="683568" cy="7029400"/>
          </a:xfrm>
          <a:prstGeom prst="rect">
            <a:avLst/>
          </a:prstGeom>
          <a:solidFill>
            <a:srgbClr val="F9FDCF"/>
          </a:solidFill>
          <a:ln>
            <a:solidFill>
              <a:srgbClr val="F7F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24136" y="-144016"/>
            <a:ext cx="683568" cy="7029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UNIVERSITAS MUHAMMADIYAH JAKAR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6376" y="116632"/>
            <a:ext cx="1103655" cy="1124744"/>
          </a:xfrm>
          <a:prstGeom prst="rect">
            <a:avLst/>
          </a:prstGeom>
        </p:spPr>
      </p:pic>
      <p:pic>
        <p:nvPicPr>
          <p:cNvPr id="8" name="Picture 7" descr="logokkn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260648"/>
            <a:ext cx="1080120" cy="88907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932040" y="332656"/>
            <a:ext cx="1800200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rgbClr val="00B050"/>
                </a:solidFill>
              </a:rPr>
              <a:t>LPPM UMJ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7704" y="6408712"/>
            <a:ext cx="7236296" cy="4766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>
                <a:solidFill>
                  <a:srgbClr val="002060"/>
                </a:solidFill>
              </a:rPr>
              <a:t>kkn.umj.ac.id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979712" y="1412776"/>
          <a:ext cx="6840760" cy="5040558"/>
        </p:xfrm>
        <a:graphic>
          <a:graphicData uri="http://schemas.openxmlformats.org/drawingml/2006/table">
            <a:tbl>
              <a:tblPr/>
              <a:tblGrid>
                <a:gridCol w="6840760"/>
              </a:tblGrid>
              <a:tr h="44673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D" sz="1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Facebook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Times New Roman"/>
                          <a:cs typeface="Times New Roman"/>
                        </a:rPr>
                        <a:t>Setiap peserta KKN Online UMJ tahun 2019/2020 wajib mengikuti/</a:t>
                      </a:r>
                      <a:r>
                        <a:rPr lang="en-ID" sz="1400" i="1">
                          <a:latin typeface="Times New Roman"/>
                          <a:ea typeface="Times New Roman"/>
                          <a:cs typeface="Times New Roman"/>
                        </a:rPr>
                        <a:t>follow</a:t>
                      </a:r>
                      <a:r>
                        <a:rPr lang="en-ID" sz="1400">
                          <a:latin typeface="Times New Roman"/>
                          <a:ea typeface="Times New Roman"/>
                          <a:cs typeface="Times New Roman"/>
                        </a:rPr>
                        <a:t> akun facebook resmi UMJ dan KKN UMJ: @kknumj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Times New Roman"/>
                          <a:cs typeface="Times New Roman"/>
                        </a:rPr>
                        <a:t>Wajib mencantumkan judul/tema kegiatan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9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Times New Roman"/>
                          <a:cs typeface="Times New Roman"/>
                        </a:rPr>
                        <a:t>Setiap peserta wajib mengunggah minimal 3 foto atau video kegiatan KKN Online UMJ ke Facebook masing-masing peserta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Times New Roman"/>
                          <a:cs typeface="Times New Roman"/>
                        </a:rPr>
                        <a:t>Foto merupakan kegiatan KKN Online, bukan foto selfie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Times New Roman"/>
                          <a:cs typeface="Times New Roman"/>
                        </a:rPr>
                        <a:t>Foto yang diunggah wajib menandai/tag akun facebook UMJ dan kknumj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Times New Roman"/>
                          <a:cs typeface="Times New Roman"/>
                        </a:rPr>
                        <a:t>Peserta KKN boleh mengunggah flyer atau poster yang dibuat melalui akun facebook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87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Times New Roman"/>
                          <a:cs typeface="Times New Roman"/>
                        </a:rPr>
                        <a:t>Foto yang diunggah wajib memberikan caption dengan menyertakan hashtag : @kknumj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9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latin typeface="Times New Roman"/>
                          <a:ea typeface="Times New Roman"/>
                          <a:cs typeface="Times New Roman"/>
                        </a:rPr>
                        <a:t>Diperkenankan menambahkan hashtag masing-masing fakultas/program studi (prodi) setiap peserta KKN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Peserta KKN bisa me-like hasil kegiatan yang di upload ke facebook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4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Video, </a:t>
                      </a:r>
                      <a:r>
                        <a:rPr lang="en-ID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foto</a:t>
                      </a:r>
                      <a:r>
                        <a:rPr lang="en-ID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poster, flyer yang </a:t>
                      </a:r>
                      <a:r>
                        <a:rPr lang="en-ID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</a:t>
                      </a:r>
                      <a:r>
                        <a:rPr lang="en-ID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upload </a:t>
                      </a:r>
                      <a:r>
                        <a:rPr lang="en-ID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wajib</a:t>
                      </a:r>
                      <a:r>
                        <a:rPr lang="en-ID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ID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ada</a:t>
                      </a:r>
                      <a:r>
                        <a:rPr lang="en-ID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LOGO UMJ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560760" y="937265"/>
            <a:ext cx="5645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Petunjuk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Teknik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Pembuatan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Output KKN Online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7704" y="0"/>
            <a:ext cx="7488832" cy="1340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-36512" y="-171400"/>
            <a:ext cx="683568" cy="7029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6064" y="-171400"/>
            <a:ext cx="683568" cy="7029400"/>
          </a:xfrm>
          <a:prstGeom prst="rect">
            <a:avLst/>
          </a:prstGeom>
          <a:solidFill>
            <a:srgbClr val="F9FDCF"/>
          </a:solidFill>
          <a:ln>
            <a:solidFill>
              <a:srgbClr val="F7F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24136" y="-144016"/>
            <a:ext cx="683568" cy="7029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UNIVERSITAS MUHAMMADIYAH JAKAR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6376" y="116632"/>
            <a:ext cx="1103655" cy="1124744"/>
          </a:xfrm>
          <a:prstGeom prst="rect">
            <a:avLst/>
          </a:prstGeom>
        </p:spPr>
      </p:pic>
      <p:pic>
        <p:nvPicPr>
          <p:cNvPr id="8" name="Picture 7" descr="logokkn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260648"/>
            <a:ext cx="1080120" cy="88907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932040" y="332656"/>
            <a:ext cx="1800200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rgbClr val="00B050"/>
                </a:solidFill>
              </a:rPr>
              <a:t>LPPM UMJ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7704" y="6408712"/>
            <a:ext cx="7236296" cy="4766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>
                <a:solidFill>
                  <a:srgbClr val="002060"/>
                </a:solidFill>
              </a:rPr>
              <a:t>kkn.umj.ac.id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2" name="Picture 11" descr="terimakasih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1412776"/>
            <a:ext cx="6667500" cy="3743325"/>
          </a:xfrm>
          <a:prstGeom prst="rect">
            <a:avLst/>
          </a:prstGeom>
        </p:spPr>
      </p:pic>
      <p:graphicFrame>
        <p:nvGraphicFramePr>
          <p:cNvPr id="13" name="Diagram 12"/>
          <p:cNvGraphicFramePr/>
          <p:nvPr/>
        </p:nvGraphicFramePr>
        <p:xfrm>
          <a:off x="2555776" y="4149080"/>
          <a:ext cx="6096000" cy="311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7704" y="0"/>
            <a:ext cx="7488832" cy="1340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-36512" y="-171400"/>
            <a:ext cx="683568" cy="7029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6064" y="-171400"/>
            <a:ext cx="683568" cy="7029400"/>
          </a:xfrm>
          <a:prstGeom prst="rect">
            <a:avLst/>
          </a:prstGeom>
          <a:solidFill>
            <a:srgbClr val="F9FDCF"/>
          </a:solidFill>
          <a:ln>
            <a:solidFill>
              <a:srgbClr val="F7F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24136" y="-144016"/>
            <a:ext cx="683568" cy="7029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UNIVERSITAS MUHAMMADIYAH JAKAR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6376" y="116632"/>
            <a:ext cx="1103655" cy="1124744"/>
          </a:xfrm>
          <a:prstGeom prst="rect">
            <a:avLst/>
          </a:prstGeom>
        </p:spPr>
      </p:pic>
      <p:pic>
        <p:nvPicPr>
          <p:cNvPr id="8" name="Picture 7" descr="logokkn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260648"/>
            <a:ext cx="1080120" cy="88907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932040" y="332656"/>
            <a:ext cx="1800200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rgbClr val="00B050"/>
                </a:solidFill>
              </a:rPr>
              <a:t>LPPM UMJ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7704" y="6408712"/>
            <a:ext cx="7236296" cy="4766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>
                <a:solidFill>
                  <a:srgbClr val="002060"/>
                </a:solidFill>
              </a:rPr>
              <a:t>kkn.umj.ac.id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1" name="Picture 10" descr="medso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4972" y="2852936"/>
            <a:ext cx="4677428" cy="2238688"/>
          </a:xfrm>
          <a:prstGeom prst="rect">
            <a:avLst/>
          </a:prstGeom>
        </p:spPr>
      </p:pic>
      <p:sp>
        <p:nvSpPr>
          <p:cNvPr id="12" name="Rounded Rectangle 11"/>
          <p:cNvSpPr/>
          <p:nvPr/>
        </p:nvSpPr>
        <p:spPr>
          <a:xfrm>
            <a:off x="2483768" y="1772816"/>
            <a:ext cx="6120680" cy="8640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dirty="0" err="1" smtClean="0">
                <a:solidFill>
                  <a:schemeClr val="tx1"/>
                </a:solidFill>
                <a:latin typeface="Arial Rounded MT Bold" pitchFamily="34" charset="0"/>
              </a:rPr>
              <a:t>Luaran</a:t>
            </a:r>
            <a:r>
              <a:rPr lang="en-ID" sz="2400" dirty="0" smtClean="0">
                <a:solidFill>
                  <a:schemeClr val="tx1"/>
                </a:solidFill>
                <a:latin typeface="Arial Rounded MT Bold" pitchFamily="34" charset="0"/>
              </a:rPr>
              <a:t> </a:t>
            </a:r>
            <a:r>
              <a:rPr lang="en-ID" sz="2400" dirty="0" err="1" smtClean="0">
                <a:solidFill>
                  <a:schemeClr val="tx1"/>
                </a:solidFill>
                <a:latin typeface="Arial Rounded MT Bold" pitchFamily="34" charset="0"/>
              </a:rPr>
              <a:t>Tambahan</a:t>
            </a:r>
            <a:r>
              <a:rPr lang="en-ID" sz="2400" dirty="0" smtClean="0">
                <a:solidFill>
                  <a:schemeClr val="tx1"/>
                </a:solidFill>
                <a:latin typeface="Arial Rounded MT Bold" pitchFamily="34" charset="0"/>
              </a:rPr>
              <a:t> KKN Online UMJ TA 2019/2020</a:t>
            </a:r>
            <a:endParaRPr lang="en-US" sz="2400" dirty="0">
              <a:solidFill>
                <a:schemeClr val="tx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7704" y="0"/>
            <a:ext cx="7488832" cy="1340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-36512" y="-171400"/>
            <a:ext cx="683568" cy="7029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6064" y="-171400"/>
            <a:ext cx="683568" cy="7029400"/>
          </a:xfrm>
          <a:prstGeom prst="rect">
            <a:avLst/>
          </a:prstGeom>
          <a:solidFill>
            <a:srgbClr val="F9FDCF"/>
          </a:solidFill>
          <a:ln>
            <a:solidFill>
              <a:srgbClr val="F7F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24136" y="-144016"/>
            <a:ext cx="683568" cy="7029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UNIVERSITAS MUHAMMADIYAH JAKAR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6376" y="116632"/>
            <a:ext cx="1103655" cy="1124744"/>
          </a:xfrm>
          <a:prstGeom prst="rect">
            <a:avLst/>
          </a:prstGeom>
        </p:spPr>
      </p:pic>
      <p:pic>
        <p:nvPicPr>
          <p:cNvPr id="8" name="Picture 7" descr="logokkn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260648"/>
            <a:ext cx="1080120" cy="88907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932040" y="332656"/>
            <a:ext cx="1800200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rgbClr val="00B050"/>
                </a:solidFill>
              </a:rPr>
              <a:t>LPPM UMJ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7704" y="6408712"/>
            <a:ext cx="7236296" cy="4766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>
                <a:solidFill>
                  <a:srgbClr val="002060"/>
                </a:solidFill>
              </a:rPr>
              <a:t>kkn.umj.ac.id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1" name="Picture 10" descr="coverluarantambahankk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79712" y="1210315"/>
            <a:ext cx="6973561" cy="52430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7704" y="0"/>
            <a:ext cx="7488832" cy="1340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-36512" y="-171400"/>
            <a:ext cx="683568" cy="7029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6064" y="-171400"/>
            <a:ext cx="683568" cy="7029400"/>
          </a:xfrm>
          <a:prstGeom prst="rect">
            <a:avLst/>
          </a:prstGeom>
          <a:solidFill>
            <a:srgbClr val="F9FDCF"/>
          </a:solidFill>
          <a:ln>
            <a:solidFill>
              <a:srgbClr val="F7F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24136" y="-144016"/>
            <a:ext cx="683568" cy="7029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UNIVERSITAS MUHAMMADIYAH JAKAR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6376" y="116632"/>
            <a:ext cx="1103655" cy="1124744"/>
          </a:xfrm>
          <a:prstGeom prst="rect">
            <a:avLst/>
          </a:prstGeom>
        </p:spPr>
      </p:pic>
      <p:pic>
        <p:nvPicPr>
          <p:cNvPr id="8" name="Picture 7" descr="logokkn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260648"/>
            <a:ext cx="1080120" cy="88907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932040" y="332656"/>
            <a:ext cx="1800200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rgbClr val="00B050"/>
                </a:solidFill>
              </a:rPr>
              <a:t>LPPM UMJ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7704" y="6408712"/>
            <a:ext cx="7236296" cy="4766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>
                <a:solidFill>
                  <a:srgbClr val="002060"/>
                </a:solidFill>
              </a:rPr>
              <a:t>kkn.umj.ac.id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1" name="Picture 10" descr="reputation-management-for-hotel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7784" y="1354190"/>
            <a:ext cx="5040560" cy="50991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7704" y="0"/>
            <a:ext cx="7488832" cy="1340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-36512" y="-171400"/>
            <a:ext cx="683568" cy="7029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6064" y="-171400"/>
            <a:ext cx="683568" cy="7029400"/>
          </a:xfrm>
          <a:prstGeom prst="rect">
            <a:avLst/>
          </a:prstGeom>
          <a:solidFill>
            <a:srgbClr val="F9FDCF"/>
          </a:solidFill>
          <a:ln>
            <a:solidFill>
              <a:srgbClr val="F7F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24136" y="-144016"/>
            <a:ext cx="683568" cy="7029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UNIVERSITAS MUHAMMADIYAH JAKAR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6376" y="116632"/>
            <a:ext cx="1103655" cy="1124744"/>
          </a:xfrm>
          <a:prstGeom prst="rect">
            <a:avLst/>
          </a:prstGeom>
        </p:spPr>
      </p:pic>
      <p:pic>
        <p:nvPicPr>
          <p:cNvPr id="8" name="Picture 7" descr="logokkn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260648"/>
            <a:ext cx="1080120" cy="88907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932040" y="332656"/>
            <a:ext cx="1800200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rgbClr val="00B050"/>
                </a:solidFill>
              </a:rPr>
              <a:t>LPPM UMJ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7704" y="6408712"/>
            <a:ext cx="7236296" cy="4766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>
                <a:solidFill>
                  <a:srgbClr val="002060"/>
                </a:solidFill>
              </a:rPr>
              <a:t>kkn.umj.ac.id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2" name="Picture 11" descr="brand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23728" y="4219550"/>
            <a:ext cx="6858000" cy="100965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915816" y="1412776"/>
            <a:ext cx="4968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4800" dirty="0" smtClean="0">
                <a:solidFill>
                  <a:srgbClr val="00B050"/>
                </a:solidFill>
                <a:latin typeface="Wide Latin" pitchFamily="18" charset="0"/>
              </a:rPr>
              <a:t>#</a:t>
            </a:r>
            <a:r>
              <a:rPr lang="en-ID" sz="4800" dirty="0" err="1" smtClean="0">
                <a:solidFill>
                  <a:srgbClr val="00B050"/>
                </a:solidFill>
                <a:latin typeface="Wide Latin" pitchFamily="18" charset="0"/>
              </a:rPr>
              <a:t>ashtag</a:t>
            </a:r>
            <a:endParaRPr lang="en-ID" sz="4800" dirty="0" smtClean="0">
              <a:solidFill>
                <a:srgbClr val="00B050"/>
              </a:solidFill>
              <a:latin typeface="Wide Latin" pitchFamily="18" charset="0"/>
            </a:endParaRPr>
          </a:p>
          <a:p>
            <a:r>
              <a:rPr lang="en-ID" sz="4800" dirty="0" smtClean="0">
                <a:solidFill>
                  <a:schemeClr val="accent2"/>
                </a:solidFill>
                <a:latin typeface="Wide Latin" pitchFamily="18" charset="0"/>
              </a:rPr>
              <a:t>t</a:t>
            </a:r>
            <a:r>
              <a:rPr lang="en-ID" sz="4800" dirty="0" smtClean="0">
                <a:solidFill>
                  <a:schemeClr val="accent1"/>
                </a:solidFill>
                <a:latin typeface="Wide Latin" pitchFamily="18" charset="0"/>
              </a:rPr>
              <a:t>r</a:t>
            </a:r>
            <a:r>
              <a:rPr lang="en-ID" sz="4800" dirty="0" smtClean="0">
                <a:solidFill>
                  <a:srgbClr val="FF0000"/>
                </a:solidFill>
                <a:latin typeface="Wide Latin" pitchFamily="18" charset="0"/>
              </a:rPr>
              <a:t>e</a:t>
            </a:r>
            <a:r>
              <a:rPr lang="en-ID" sz="4800" dirty="0" smtClean="0">
                <a:solidFill>
                  <a:srgbClr val="7030A0"/>
                </a:solidFill>
                <a:latin typeface="Wide Latin" pitchFamily="18" charset="0"/>
              </a:rPr>
              <a:t>n</a:t>
            </a:r>
            <a:r>
              <a:rPr lang="en-ID" sz="4800" dirty="0" smtClean="0">
                <a:solidFill>
                  <a:srgbClr val="FFFF00"/>
                </a:solidFill>
                <a:latin typeface="Wide Latin" pitchFamily="18" charset="0"/>
              </a:rPr>
              <a:t>d</a:t>
            </a:r>
            <a:r>
              <a:rPr lang="en-ID" sz="4800" dirty="0" smtClean="0">
                <a:latin typeface="Wide Latin" pitchFamily="18" charset="0"/>
              </a:rPr>
              <a:t>i</a:t>
            </a:r>
            <a:r>
              <a:rPr lang="en-ID" sz="4800" dirty="0" smtClean="0">
                <a:solidFill>
                  <a:schemeClr val="accent6">
                    <a:lumMod val="75000"/>
                  </a:schemeClr>
                </a:solidFill>
                <a:latin typeface="Wide Latin" pitchFamily="18" charset="0"/>
              </a:rPr>
              <a:t>n</a:t>
            </a:r>
            <a:r>
              <a:rPr lang="en-ID" sz="4800" dirty="0" smtClean="0">
                <a:solidFill>
                  <a:schemeClr val="accent3">
                    <a:lumMod val="75000"/>
                  </a:schemeClr>
                </a:solidFill>
                <a:latin typeface="Wide Latin" pitchFamily="18" charset="0"/>
              </a:rPr>
              <a:t>g</a:t>
            </a:r>
            <a:endParaRPr lang="en-US" sz="4800" dirty="0">
              <a:solidFill>
                <a:schemeClr val="accent3">
                  <a:lumMod val="75000"/>
                </a:schemeClr>
              </a:solidFill>
              <a:latin typeface="Wide Latin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076056" y="2852936"/>
            <a:ext cx="432048" cy="1440160"/>
            <a:chOff x="5220072" y="2924944"/>
            <a:chExt cx="432048" cy="1440160"/>
          </a:xfrm>
        </p:grpSpPr>
        <p:sp>
          <p:nvSpPr>
            <p:cNvPr id="15" name="Down Arrow 14"/>
            <p:cNvSpPr/>
            <p:nvPr/>
          </p:nvSpPr>
          <p:spPr>
            <a:xfrm>
              <a:off x="5220072" y="2924944"/>
              <a:ext cx="216024" cy="93610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Down Arrow 15"/>
            <p:cNvSpPr/>
            <p:nvPr/>
          </p:nvSpPr>
          <p:spPr>
            <a:xfrm>
              <a:off x="5292080" y="3077344"/>
              <a:ext cx="216024" cy="936104"/>
            </a:xfrm>
            <a:prstGeom prst="downArrow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Down Arrow 16"/>
            <p:cNvSpPr/>
            <p:nvPr/>
          </p:nvSpPr>
          <p:spPr>
            <a:xfrm>
              <a:off x="5364088" y="3229744"/>
              <a:ext cx="216024" cy="936104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Down Arrow 17"/>
            <p:cNvSpPr/>
            <p:nvPr/>
          </p:nvSpPr>
          <p:spPr>
            <a:xfrm>
              <a:off x="5436096" y="3429000"/>
              <a:ext cx="216024" cy="936104"/>
            </a:xfrm>
            <a:prstGeom prst="downArrow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7704" y="0"/>
            <a:ext cx="7488832" cy="1340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-36512" y="-171400"/>
            <a:ext cx="683568" cy="7029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6064" y="-171400"/>
            <a:ext cx="683568" cy="7029400"/>
          </a:xfrm>
          <a:prstGeom prst="rect">
            <a:avLst/>
          </a:prstGeom>
          <a:solidFill>
            <a:srgbClr val="F9FDCF"/>
          </a:solidFill>
          <a:ln>
            <a:solidFill>
              <a:srgbClr val="F7F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24136" y="-144016"/>
            <a:ext cx="683568" cy="7029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UNIVERSITAS MUHAMMADIYAH JAKAR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6376" y="116632"/>
            <a:ext cx="1103655" cy="1124744"/>
          </a:xfrm>
          <a:prstGeom prst="rect">
            <a:avLst/>
          </a:prstGeom>
        </p:spPr>
      </p:pic>
      <p:pic>
        <p:nvPicPr>
          <p:cNvPr id="8" name="Picture 7" descr="logokkn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260648"/>
            <a:ext cx="1080120" cy="88907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932040" y="332656"/>
            <a:ext cx="1800200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rgbClr val="00B050"/>
                </a:solidFill>
              </a:rPr>
              <a:t>LPPM UMJ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7704" y="6408712"/>
            <a:ext cx="7236296" cy="4766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>
                <a:solidFill>
                  <a:srgbClr val="002060"/>
                </a:solidFill>
              </a:rPr>
              <a:t>kkn.umj.ac.id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1" name="Picture 10" descr="web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2155" y="1412776"/>
            <a:ext cx="7562319" cy="4824536"/>
          </a:xfrm>
          <a:prstGeom prst="rect">
            <a:avLst/>
          </a:prstGeom>
        </p:spPr>
      </p:pic>
      <p:cxnSp>
        <p:nvCxnSpPr>
          <p:cNvPr id="15" name="Straight Connector 14"/>
          <p:cNvCxnSpPr>
            <a:stCxn id="11" idx="1"/>
            <a:endCxn id="11" idx="3"/>
          </p:cNvCxnSpPr>
          <p:nvPr/>
        </p:nvCxnSpPr>
        <p:spPr>
          <a:xfrm>
            <a:off x="1522155" y="3825044"/>
            <a:ext cx="7562319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475656" y="4293096"/>
            <a:ext cx="75608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7704" y="0"/>
            <a:ext cx="7488832" cy="1340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-36512" y="-171400"/>
            <a:ext cx="683568" cy="7029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6064" y="-171400"/>
            <a:ext cx="683568" cy="7029400"/>
          </a:xfrm>
          <a:prstGeom prst="rect">
            <a:avLst/>
          </a:prstGeom>
          <a:solidFill>
            <a:srgbClr val="F9FDCF"/>
          </a:solidFill>
          <a:ln>
            <a:solidFill>
              <a:srgbClr val="F7F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24136" y="-144016"/>
            <a:ext cx="683568" cy="7029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UNIVERSITAS MUHAMMADIYAH JAKAR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6376" y="116632"/>
            <a:ext cx="1103655" cy="1124744"/>
          </a:xfrm>
          <a:prstGeom prst="rect">
            <a:avLst/>
          </a:prstGeom>
        </p:spPr>
      </p:pic>
      <p:pic>
        <p:nvPicPr>
          <p:cNvPr id="8" name="Picture 7" descr="logokkn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260648"/>
            <a:ext cx="1080120" cy="88907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932040" y="332656"/>
            <a:ext cx="1800200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rgbClr val="00B050"/>
                </a:solidFill>
              </a:rPr>
              <a:t>LPPM UMJ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7704" y="6408712"/>
            <a:ext cx="7236296" cy="4766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>
                <a:solidFill>
                  <a:srgbClr val="002060"/>
                </a:solidFill>
              </a:rPr>
              <a:t>kkn.umj.ac.id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2" name="Picture 11" descr="medso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94972" y="2636912"/>
            <a:ext cx="4677428" cy="223868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960520" y="1772816"/>
            <a:ext cx="70759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dirty="0" smtClean="0">
                <a:latin typeface="Wide Latin" pitchFamily="18" charset="0"/>
              </a:rPr>
              <a:t>PLATFORM REPUTASI ONLINE</a:t>
            </a:r>
            <a:endParaRPr lang="en-US" dirty="0">
              <a:latin typeface="Wide Lati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7704" y="0"/>
            <a:ext cx="7488832" cy="1340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-36512" y="-171400"/>
            <a:ext cx="683568" cy="7029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6064" y="-171400"/>
            <a:ext cx="683568" cy="7029400"/>
          </a:xfrm>
          <a:prstGeom prst="rect">
            <a:avLst/>
          </a:prstGeom>
          <a:solidFill>
            <a:srgbClr val="F9FDCF"/>
          </a:solidFill>
          <a:ln>
            <a:solidFill>
              <a:srgbClr val="F7F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24136" y="-144016"/>
            <a:ext cx="683568" cy="7029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UNIVERSITAS MUHAMMADIYAH JAKAR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6376" y="116632"/>
            <a:ext cx="1103655" cy="1124744"/>
          </a:xfrm>
          <a:prstGeom prst="rect">
            <a:avLst/>
          </a:prstGeom>
        </p:spPr>
      </p:pic>
      <p:pic>
        <p:nvPicPr>
          <p:cNvPr id="8" name="Picture 7" descr="logokkn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260648"/>
            <a:ext cx="1080120" cy="88907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932040" y="332656"/>
            <a:ext cx="1800200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rgbClr val="00B050"/>
                </a:solidFill>
              </a:rPr>
              <a:t>LPPM UMJ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7704" y="6408712"/>
            <a:ext cx="7236296" cy="4766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>
                <a:solidFill>
                  <a:srgbClr val="002060"/>
                </a:solidFill>
              </a:rPr>
              <a:t>kkn.umj.ac.id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31640" y="1689770"/>
            <a:ext cx="4320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3200" dirty="0" smtClean="0"/>
              <a:t>Y</a:t>
            </a:r>
          </a:p>
          <a:p>
            <a:r>
              <a:rPr lang="en-ID" sz="3200" dirty="0" smtClean="0"/>
              <a:t>O</a:t>
            </a:r>
          </a:p>
          <a:p>
            <a:r>
              <a:rPr lang="en-ID" sz="3200" dirty="0" smtClean="0"/>
              <a:t>U</a:t>
            </a:r>
          </a:p>
          <a:p>
            <a:r>
              <a:rPr lang="en-ID" sz="3200" dirty="0" smtClean="0"/>
              <a:t>T</a:t>
            </a:r>
          </a:p>
          <a:p>
            <a:r>
              <a:rPr lang="en-ID" sz="3200" dirty="0" smtClean="0"/>
              <a:t>U</a:t>
            </a:r>
          </a:p>
          <a:p>
            <a:r>
              <a:rPr lang="en-ID" sz="3200" dirty="0" smtClean="0"/>
              <a:t>B</a:t>
            </a:r>
          </a:p>
          <a:p>
            <a:r>
              <a:rPr lang="en-ID" sz="3200" dirty="0" smtClean="0"/>
              <a:t>E</a:t>
            </a:r>
            <a:endParaRPr lang="en-US" sz="3200" dirty="0"/>
          </a:p>
        </p:txBody>
      </p:sp>
      <p:pic>
        <p:nvPicPr>
          <p:cNvPr id="14" name="Picture 13" descr="youtub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1720" y="1628800"/>
            <a:ext cx="2857500" cy="16002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4940802" y="2204864"/>
            <a:ext cx="3561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400" dirty="0" smtClean="0">
                <a:solidFill>
                  <a:srgbClr val="FF0000"/>
                </a:solidFill>
              </a:rPr>
              <a:t>Chanel </a:t>
            </a:r>
            <a:r>
              <a:rPr lang="en-ID" sz="2400" dirty="0" err="1" smtClean="0">
                <a:solidFill>
                  <a:srgbClr val="FF0000"/>
                </a:solidFill>
              </a:rPr>
              <a:t>youtube</a:t>
            </a:r>
            <a:r>
              <a:rPr lang="en-ID" sz="2400" dirty="0" smtClean="0">
                <a:solidFill>
                  <a:srgbClr val="FF0000"/>
                </a:solidFill>
              </a:rPr>
              <a:t> : </a:t>
            </a:r>
            <a:r>
              <a:rPr lang="en-ID" sz="2400" dirty="0" err="1" smtClean="0">
                <a:solidFill>
                  <a:srgbClr val="FF0000"/>
                </a:solidFill>
              </a:rPr>
              <a:t>lppm</a:t>
            </a:r>
            <a:r>
              <a:rPr lang="en-ID" sz="2400" dirty="0" smtClean="0">
                <a:solidFill>
                  <a:srgbClr val="FF0000"/>
                </a:solidFill>
              </a:rPr>
              <a:t> </a:t>
            </a:r>
            <a:r>
              <a:rPr lang="en-ID" sz="2400" dirty="0" err="1" smtClean="0">
                <a:solidFill>
                  <a:srgbClr val="FF0000"/>
                </a:solidFill>
              </a:rPr>
              <a:t>umj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19" name="Diagram 18"/>
          <p:cNvGraphicFramePr/>
          <p:nvPr/>
        </p:nvGraphicFramePr>
        <p:xfrm>
          <a:off x="1979712" y="2204864"/>
          <a:ext cx="7164287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0" name="Rectangle 19"/>
          <p:cNvSpPr/>
          <p:nvPr/>
        </p:nvSpPr>
        <p:spPr>
          <a:xfrm>
            <a:off x="3738744" y="5075892"/>
            <a:ext cx="40016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Pembuatan</a:t>
            </a:r>
            <a:r>
              <a:rPr lang="en-US" dirty="0" smtClean="0"/>
              <a:t> Video KKN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07704" y="0"/>
            <a:ext cx="7488832" cy="134076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-36512" y="-171400"/>
            <a:ext cx="683568" cy="7029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6064" y="-171400"/>
            <a:ext cx="683568" cy="7029400"/>
          </a:xfrm>
          <a:prstGeom prst="rect">
            <a:avLst/>
          </a:prstGeom>
          <a:solidFill>
            <a:srgbClr val="F9FDCF"/>
          </a:solidFill>
          <a:ln>
            <a:solidFill>
              <a:srgbClr val="F7F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224136" y="-144016"/>
            <a:ext cx="683568" cy="7029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UNIVERSITAS MUHAMMADIYAH JAKART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56376" y="116632"/>
            <a:ext cx="1103655" cy="1124744"/>
          </a:xfrm>
          <a:prstGeom prst="rect">
            <a:avLst/>
          </a:prstGeom>
        </p:spPr>
      </p:pic>
      <p:pic>
        <p:nvPicPr>
          <p:cNvPr id="8" name="Picture 7" descr="logokkn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260648"/>
            <a:ext cx="1080120" cy="88907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932040" y="332656"/>
            <a:ext cx="1800200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400" b="1" dirty="0" smtClean="0">
                <a:solidFill>
                  <a:srgbClr val="00B050"/>
                </a:solidFill>
              </a:rPr>
              <a:t>LPPM UMJ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07704" y="6408712"/>
            <a:ext cx="7236296" cy="4766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dirty="0" smtClean="0">
                <a:solidFill>
                  <a:srgbClr val="002060"/>
                </a:solidFill>
              </a:rPr>
              <a:t>kkn.umj.ac.id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4" name="Picture 13" descr="ig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051720" y="1340768"/>
            <a:ext cx="1505539" cy="1498848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331640" y="1412776"/>
            <a:ext cx="4320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3200" dirty="0" smtClean="0"/>
              <a:t>I</a:t>
            </a:r>
          </a:p>
          <a:p>
            <a:r>
              <a:rPr lang="en-ID" sz="3200" dirty="0" smtClean="0"/>
              <a:t>N</a:t>
            </a:r>
          </a:p>
          <a:p>
            <a:r>
              <a:rPr lang="en-ID" sz="3200" dirty="0" smtClean="0"/>
              <a:t>S</a:t>
            </a:r>
          </a:p>
          <a:p>
            <a:r>
              <a:rPr lang="en-ID" sz="3200" dirty="0" smtClean="0"/>
              <a:t>T</a:t>
            </a:r>
          </a:p>
          <a:p>
            <a:r>
              <a:rPr lang="en-ID" sz="3200" dirty="0" smtClean="0"/>
              <a:t>A</a:t>
            </a:r>
          </a:p>
          <a:p>
            <a:r>
              <a:rPr lang="en-ID" sz="3200" dirty="0" smtClean="0"/>
              <a:t>G</a:t>
            </a:r>
          </a:p>
          <a:p>
            <a:r>
              <a:rPr lang="en-ID" sz="3200" dirty="0" smtClean="0"/>
              <a:t>R</a:t>
            </a:r>
            <a:br>
              <a:rPr lang="en-ID" sz="3200" dirty="0" smtClean="0"/>
            </a:br>
            <a:r>
              <a:rPr lang="en-ID" sz="3200" dirty="0" smtClean="0"/>
              <a:t>A</a:t>
            </a:r>
          </a:p>
          <a:p>
            <a:r>
              <a:rPr lang="en-ID" sz="3200" dirty="0" smtClean="0"/>
              <a:t>M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635896" y="1772816"/>
            <a:ext cx="2918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2400" dirty="0" err="1" smtClean="0">
                <a:solidFill>
                  <a:schemeClr val="accent4">
                    <a:lumMod val="75000"/>
                  </a:schemeClr>
                </a:solidFill>
              </a:rPr>
              <a:t>Instagram</a:t>
            </a:r>
            <a:r>
              <a:rPr lang="en-ID" sz="2400" dirty="0" smtClean="0">
                <a:solidFill>
                  <a:schemeClr val="accent4">
                    <a:lumMod val="75000"/>
                  </a:schemeClr>
                </a:solidFill>
              </a:rPr>
              <a:t> : @</a:t>
            </a:r>
            <a:r>
              <a:rPr lang="en-ID" sz="2400" dirty="0" err="1" smtClean="0">
                <a:solidFill>
                  <a:schemeClr val="accent4">
                    <a:lumMod val="75000"/>
                  </a:schemeClr>
                </a:solidFill>
              </a:rPr>
              <a:t>kkn.umj</a:t>
            </a:r>
            <a:endParaRPr lang="en-US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17" name="Diagram 16"/>
          <p:cNvGraphicFramePr/>
          <p:nvPr/>
        </p:nvGraphicFramePr>
        <p:xfrm>
          <a:off x="2071687" y="2204864"/>
          <a:ext cx="6892801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8" name="Rectangle 17"/>
          <p:cNvSpPr/>
          <p:nvPr/>
        </p:nvSpPr>
        <p:spPr>
          <a:xfrm>
            <a:off x="4065428" y="5219908"/>
            <a:ext cx="3170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Instagram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651</Words>
  <Application>Microsoft Office PowerPoint</Application>
  <PresentationFormat>On-screen Show (4:3)</PresentationFormat>
  <Paragraphs>120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UmmulHH</dc:creator>
  <cp:lastModifiedBy>UmmulHH</cp:lastModifiedBy>
  <cp:revision>6</cp:revision>
  <dcterms:created xsi:type="dcterms:W3CDTF">2020-06-22T14:08:30Z</dcterms:created>
  <dcterms:modified xsi:type="dcterms:W3CDTF">2020-06-22T17:09:20Z</dcterms:modified>
</cp:coreProperties>
</file>